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0"/>
  </p:notesMasterIdLst>
  <p:handoutMasterIdLst>
    <p:handoutMasterId r:id="rId31"/>
  </p:handoutMasterIdLst>
  <p:sldIdLst>
    <p:sldId id="1568938634" r:id="rId5"/>
    <p:sldId id="348" r:id="rId6"/>
    <p:sldId id="1568938597" r:id="rId7"/>
    <p:sldId id="1568938551" r:id="rId8"/>
    <p:sldId id="1568938513" r:id="rId9"/>
    <p:sldId id="1568938694" r:id="rId10"/>
    <p:sldId id="1568938589" r:id="rId11"/>
    <p:sldId id="1568938556" r:id="rId12"/>
    <p:sldId id="1568938547" r:id="rId13"/>
    <p:sldId id="1568938586" r:id="rId14"/>
    <p:sldId id="1568938640" r:id="rId15"/>
    <p:sldId id="1568938422" r:id="rId16"/>
    <p:sldId id="1721" r:id="rId17"/>
    <p:sldId id="1763" r:id="rId18"/>
    <p:sldId id="1679" r:id="rId19"/>
    <p:sldId id="1568938691" r:id="rId20"/>
    <p:sldId id="1568938642" r:id="rId21"/>
    <p:sldId id="1568938653" r:id="rId22"/>
    <p:sldId id="1568938670" r:id="rId23"/>
    <p:sldId id="1568938636" r:id="rId24"/>
    <p:sldId id="1568938426" r:id="rId25"/>
    <p:sldId id="1568938679" r:id="rId26"/>
    <p:sldId id="1568938627" r:id="rId27"/>
    <p:sldId id="1568938655" r:id="rId28"/>
    <p:sldId id="36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6445EAE-41CF-8640-8C02-0AB83D4AC6F8}">
          <p14:sldIdLst>
            <p14:sldId id="1568938634"/>
          </p14:sldIdLst>
        </p14:section>
        <p14:section name="Inhoud" id="{24591D8C-56CE-804E-BFCA-0991AD0D354C}">
          <p14:sldIdLst>
            <p14:sldId id="348"/>
          </p14:sldIdLst>
        </p14:section>
        <p14:section name="Leren lezen" id="{32B1DCA2-16F2-BC4E-BEF5-EC2DC9A67C40}">
          <p14:sldIdLst>
            <p14:sldId id="1568938597"/>
            <p14:sldId id="1568938551"/>
            <p14:sldId id="1568938513"/>
            <p14:sldId id="1568938694"/>
            <p14:sldId id="1568938589"/>
            <p14:sldId id="1568938556"/>
            <p14:sldId id="1568938547"/>
            <p14:sldId id="1568938586"/>
          </p14:sldIdLst>
        </p14:section>
        <p14:section name="Materialen" id="{FABF4CCF-1E9C-5346-B28C-8F666D62CDC4}">
          <p14:sldIdLst>
            <p14:sldId id="1568938640"/>
            <p14:sldId id="1568938422"/>
            <p14:sldId id="1721"/>
            <p14:sldId id="1763"/>
            <p14:sldId id="1679"/>
            <p14:sldId id="1568938691"/>
          </p14:sldIdLst>
        </p14:section>
        <p14:section name="Letterfeest" id="{80661211-6C9C-704C-9D80-6CFE82AE4FBA}">
          <p14:sldIdLst>
            <p14:sldId id="1568938642"/>
            <p14:sldId id="1568938653"/>
          </p14:sldIdLst>
        </p14:section>
        <p14:section name="Leren schrijven" id="{A30B14E7-89A6-4174-8516-CA5D7D7E4E04}">
          <p14:sldIdLst>
            <p14:sldId id="1568938670"/>
            <p14:sldId id="1568938636"/>
            <p14:sldId id="1568938426"/>
          </p14:sldIdLst>
        </p14:section>
        <p14:section name="Wat kun je thuis doen?" id="{CFB7C3DA-35DA-6D48-B273-A657682BBBB9}">
          <p14:sldIdLst>
            <p14:sldId id="1568938679"/>
            <p14:sldId id="1568938627"/>
            <p14:sldId id="1568938655"/>
            <p14:sldId id="3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4A2D34-6A70-6E5C-CF19-E9CE39356FA6}" name="Canon The Creative Hub " initials="DD" userId="Canon The Creative Hub " providerId="None"/>
  <p188:author id="{CA9B385C-B7BE-2C5C-063E-BE4EDBD8AA36}" name="Liane Verheul EXT" initials="LE" userId="S::liane.verheul@sanoma.com::426d846d-e3f2-4b77-97be-662bb3d507de" providerId="AD"/>
  <p188:author id="{AEF88B60-0E6A-020E-6CDE-E2B595CE77EF}" name="Karlijn de Ruijter" initials="Kd" userId="S::karlijn.deruijter@sanoma.com::fbf1d170-9af6-403e-871f-cf9011bf104e" providerId="AD"/>
  <p188:author id="{1F1C6A67-1DDC-A17B-3287-E46D60564DF3}" name="Janine Lehman" initials="JL" userId="S::Janine.Lehman@sanoma.com::e1b545d3-5c8e-4019-88cc-b00c3f4ec6a1" providerId="AD"/>
  <p188:author id="{31A707FB-4842-30C6-A45C-204D79625DFB}" name="Mirna van Herk" initials="MvH" userId="S::mirna.vanherk@sanoma.com::cbfac3cc-38c0-4368-aa52-0240a63b7f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67AE"/>
    <a:srgbClr val="02B1EB"/>
    <a:srgbClr val="EC5297"/>
    <a:srgbClr val="009640"/>
    <a:srgbClr val="00963F"/>
    <a:srgbClr val="0569B4"/>
    <a:srgbClr val="2C67AE"/>
    <a:srgbClr val="0169B4"/>
    <a:srgbClr val="0069B5"/>
    <a:srgbClr val="D5E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52" autoAdjust="0"/>
  </p:normalViewPr>
  <p:slideViewPr>
    <p:cSldViewPr snapToGrid="0">
      <p:cViewPr varScale="1">
        <p:scale>
          <a:sx n="120" d="100"/>
          <a:sy n="120" d="100"/>
        </p:scale>
        <p:origin x="198" y="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29434B6-A168-197F-9361-FA5E24629A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F30359BC-BCC9-345F-A223-742643F3DE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73A843-995E-B34B-BBA6-3F64055953DD}" type="datetimeFigureOut">
              <a:rPr lang="nl-NL" smtClean="0"/>
              <a:t>26-6-2025</a:t>
            </a:fld>
            <a:endParaRPr lang="nl-NL"/>
          </a:p>
        </p:txBody>
      </p:sp>
      <p:sp>
        <p:nvSpPr>
          <p:cNvPr id="4" name="Tijdelijke aanduiding voor voettekst 3">
            <a:extLst>
              <a:ext uri="{FF2B5EF4-FFF2-40B4-BE49-F238E27FC236}">
                <a16:creationId xmlns:a16="http://schemas.microsoft.com/office/drawing/2014/main" id="{EC30660B-621D-7D01-9D95-4575EE38EA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145C213E-B174-36C9-A28F-0757C5F949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114B29-6759-1843-ADC7-D80BE5385018}" type="slidenum">
              <a:rPr lang="nl-NL" smtClean="0"/>
              <a:t>‹#›</a:t>
            </a:fld>
            <a:endParaRPr lang="nl-NL"/>
          </a:p>
        </p:txBody>
      </p:sp>
    </p:spTree>
    <p:extLst>
      <p:ext uri="{BB962C8B-B14F-4D97-AF65-F5344CB8AC3E}">
        <p14:creationId xmlns:p14="http://schemas.microsoft.com/office/powerpoint/2010/main" val="131144707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57E10-C4CD-814E-A691-14D6ECBA8324}" type="datetimeFigureOut">
              <a:rPr lang="nl-NL" smtClean="0"/>
              <a:t>26-6-2025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EBFD89-7EDC-D945-B568-D58FC3794AE4}" type="slidenum">
              <a:rPr lang="nl-NL" smtClean="0"/>
              <a:t>‹#›</a:t>
            </a:fld>
            <a:endParaRPr lang="nl-NL"/>
          </a:p>
        </p:txBody>
      </p:sp>
    </p:spTree>
    <p:extLst>
      <p:ext uri="{BB962C8B-B14F-4D97-AF65-F5344CB8AC3E}">
        <p14:creationId xmlns:p14="http://schemas.microsoft.com/office/powerpoint/2010/main" val="2091631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NL" dirty="0">
                <a:latin typeface="Verdana" pitchFamily="34" charset="0"/>
              </a:rPr>
              <a:t>Dit jaar zit uw kind in groep 3. </a:t>
            </a:r>
          </a:p>
          <a:p>
            <a:pPr>
              <a:defRPr/>
            </a:pPr>
            <a:r>
              <a:rPr lang="nl-NL" dirty="0">
                <a:latin typeface="Verdana" pitchFamily="34" charset="0"/>
              </a:rPr>
              <a:t>Een spannend jaar, waarin de nadruk ligt op het leren lezen, ook wel ‘aanvankelijk lezen’ genoemd.</a:t>
            </a:r>
          </a:p>
          <a:p>
            <a:pPr>
              <a:defRPr/>
            </a:pPr>
            <a:r>
              <a:rPr lang="nl-NL" dirty="0">
                <a:latin typeface="Verdana" pitchFamily="34" charset="0"/>
              </a:rPr>
              <a:t>Voor taal, spelling en lezen werken wij met Lijn 3, een taal- en leesmethode van uitgeverij Malmberg.</a:t>
            </a:r>
          </a:p>
          <a:p>
            <a:endParaRPr lang="en-NL" dirty="0"/>
          </a:p>
        </p:txBody>
      </p:sp>
      <p:sp>
        <p:nvSpPr>
          <p:cNvPr id="4" name="Slide Number Placeholder 3"/>
          <p:cNvSpPr>
            <a:spLocks noGrp="1"/>
          </p:cNvSpPr>
          <p:nvPr>
            <p:ph type="sldNum" sz="quarter" idx="5"/>
          </p:nvPr>
        </p:nvSpPr>
        <p:spPr/>
        <p:txBody>
          <a:bodyPr/>
          <a:lstStyle/>
          <a:p>
            <a:fld id="{12EBFD89-7EDC-D945-B568-D58FC3794AE4}" type="slidenum">
              <a:rPr lang="nl-NL" smtClean="0"/>
              <a:t>1</a:t>
            </a:fld>
            <a:endParaRPr lang="nl-NL"/>
          </a:p>
        </p:txBody>
      </p:sp>
    </p:spTree>
    <p:extLst>
      <p:ext uri="{BB962C8B-B14F-4D97-AF65-F5344CB8AC3E}">
        <p14:creationId xmlns:p14="http://schemas.microsoft.com/office/powerpoint/2010/main" val="1761543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C2DBD-B04A-8A4F-C374-95A77D753B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9129391-DB1D-8C87-0D5A-0BE5E536D8E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59DCFF1-67CE-B9A6-2385-3CAD9267B826}"/>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l-NL" sz="1200" b="1" dirty="0">
                <a:effectLst/>
                <a:latin typeface="Calibri" panose="020F0502020204030204" pitchFamily="34" charset="0"/>
                <a:ea typeface="Calibri" panose="020F0502020204030204" pitchFamily="34" charset="0"/>
                <a:cs typeface="Calibri" panose="020F0502020204030204" pitchFamily="34" charset="0"/>
              </a:rPr>
              <a:t>Sluit aan bij de ontwikkeling van het jonge kind</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Voor groep 3-kinderen is veel nieuw, zoals zitten aan een tafeltje en luisteren naar uitleg. Ze komen binnen als kleuters met beweegdrang en hebben een grote behoefte aan handelen. Lijn 3 sluit aan bij de wensen en behoeften van het jonge kind. Met een leescircuit met leesspellen voor de beginnende en gevorderde lezer, letterfilmpjes en taallessen met de optie voor hoekenwerk. Heerlijk actief en afwisselend voor de kinderen, maar wel doelgericht: het leren staat voorop.</a:t>
            </a:r>
          </a:p>
          <a:p>
            <a:endParaRPr lang="nl-NL" sz="1200" b="1" dirty="0">
              <a:effectLst/>
              <a:latin typeface="Calibri" panose="020F0502020204030204" pitchFamily="34" charset="0"/>
              <a:ea typeface="Calibri" panose="020F0502020204030204" pitchFamily="34" charset="0"/>
              <a:cs typeface="Arial" panose="020B0604020202020204" pitchFamily="34" charset="0"/>
            </a:endParaRPr>
          </a:p>
          <a:p>
            <a:r>
              <a:rPr lang="nl-NL" sz="1200" b="1" dirty="0">
                <a:effectLst/>
                <a:latin typeface="Calibri" panose="020F0502020204030204" pitchFamily="34" charset="0"/>
                <a:ea typeface="Calibri" panose="020F0502020204030204" pitchFamily="34" charset="0"/>
                <a:cs typeface="Arial" panose="020B0604020202020204" pitchFamily="34" charset="0"/>
              </a:rPr>
              <a:t>Nieuwsgierigheid voeden </a:t>
            </a:r>
            <a:endParaRPr lang="en-NL" sz="1200" dirty="0">
              <a:effectLst/>
              <a:latin typeface="Calibri" panose="020F0502020204030204" pitchFamily="34" charset="0"/>
              <a:ea typeface="Calibri" panose="020F0502020204030204" pitchFamily="34" charset="0"/>
              <a:cs typeface="Arial" panose="020B0604020202020204" pitchFamily="34" charset="0"/>
            </a:endParaRPr>
          </a:p>
          <a:p>
            <a:r>
              <a:rPr lang="nl-NL" sz="1200" dirty="0">
                <a:effectLst/>
                <a:latin typeface="Calibri" panose="020F0502020204030204" pitchFamily="34" charset="0"/>
                <a:ea typeface="Calibri" panose="020F0502020204030204" pitchFamily="34" charset="0"/>
                <a:cs typeface="Arial" panose="020B0604020202020204" pitchFamily="34" charset="0"/>
              </a:rPr>
              <a:t>In groep 3 wordt de kinderwereld snel groter. Kinderen willen weten hoe dingen werken en zijn geïnteresseerd in de wereld om hen heen. Elke vier weken speelt een nieuw </a:t>
            </a:r>
            <a:r>
              <a:rPr lang="nl-NL" sz="1200" dirty="0" err="1">
                <a:effectLst/>
                <a:latin typeface="Calibri" panose="020F0502020204030204" pitchFamily="34" charset="0"/>
                <a:ea typeface="Calibri" panose="020F0502020204030204" pitchFamily="34" charset="0"/>
                <a:cs typeface="Arial" panose="020B0604020202020204" pitchFamily="34" charset="0"/>
              </a:rPr>
              <a:t>wereldoriënterend</a:t>
            </a:r>
            <a:r>
              <a:rPr lang="nl-NL" sz="1200" dirty="0">
                <a:effectLst/>
                <a:latin typeface="Calibri" panose="020F0502020204030204" pitchFamily="34" charset="0"/>
                <a:ea typeface="Calibri" panose="020F0502020204030204" pitchFamily="34" charset="0"/>
                <a:cs typeface="Arial" panose="020B0604020202020204" pitchFamily="34" charset="0"/>
              </a:rPr>
              <a:t> thema in op die ontdekkingsdrang. Vanuit verschillende perspectieven belicht en in samenhang met taal en lezen uitgediept.</a:t>
            </a:r>
            <a:endParaRPr lang="en-NL" sz="1200" dirty="0">
              <a:effectLst/>
              <a:latin typeface="Calibri" panose="020F0502020204030204" pitchFamily="34" charset="0"/>
              <a:ea typeface="Calibri" panose="020F0502020204030204" pitchFamily="34" charset="0"/>
              <a:cs typeface="Arial" panose="020B0604020202020204" pitchFamily="34" charset="0"/>
            </a:endParaRPr>
          </a:p>
          <a:p>
            <a:r>
              <a:rPr lang="nl-NL" sz="1200" dirty="0">
                <a:effectLst/>
                <a:latin typeface="Calibri" panose="020F0502020204030204" pitchFamily="34" charset="0"/>
                <a:ea typeface="Calibri" panose="020F0502020204030204" pitchFamily="34" charset="0"/>
                <a:cs typeface="Arial" panose="020B0604020202020204" pitchFamily="34" charset="0"/>
              </a:rPr>
              <a:t> </a:t>
            </a:r>
            <a:endParaRPr lang="en-NL" sz="1200" dirty="0">
              <a:effectLst/>
              <a:latin typeface="Calibri" panose="020F0502020204030204" pitchFamily="34" charset="0"/>
              <a:ea typeface="Calibri" panose="020F0502020204030204" pitchFamily="34" charset="0"/>
              <a:cs typeface="Arial" panose="020B0604020202020204" pitchFamily="34" charset="0"/>
            </a:endParaRPr>
          </a:p>
          <a:p>
            <a:r>
              <a:rPr lang="nl-NL" sz="1200" b="1" dirty="0">
                <a:effectLst/>
                <a:latin typeface="Calibri" panose="020F0502020204030204" pitchFamily="34" charset="0"/>
                <a:ea typeface="Calibri" panose="020F0502020204030204" pitchFamily="34" charset="0"/>
                <a:cs typeface="Arial" panose="020B0604020202020204" pitchFamily="34" charset="0"/>
              </a:rPr>
              <a:t>Mix van formeel en spelend leren </a:t>
            </a:r>
            <a:endParaRPr lang="en-NL" sz="1200" dirty="0">
              <a:effectLst/>
              <a:latin typeface="Calibri" panose="020F0502020204030204" pitchFamily="34" charset="0"/>
              <a:ea typeface="Calibri" panose="020F0502020204030204" pitchFamily="34" charset="0"/>
              <a:cs typeface="Arial" panose="020B0604020202020204" pitchFamily="34" charset="0"/>
            </a:endParaRPr>
          </a:p>
          <a:p>
            <a:r>
              <a:rPr lang="nl-NL" sz="1200" dirty="0">
                <a:effectLst/>
                <a:latin typeface="Calibri" panose="020F0502020204030204" pitchFamily="34" charset="0"/>
                <a:ea typeface="Calibri" panose="020F0502020204030204" pitchFamily="34" charset="0"/>
                <a:cs typeface="Arial" panose="020B0604020202020204" pitchFamily="34" charset="0"/>
              </a:rPr>
              <a:t>Spelen en leren gaan hand in hand met een mooie mix van formeel en spelend leren. En er zijn extra, optionele activiteiten voor bewegend leren, zoals Luister en beweeg, en rollenspellen in de themahoek. </a:t>
            </a:r>
            <a:r>
              <a:rPr lang="nl-NL" sz="1200" dirty="0"/>
              <a:t>Hoekenwerk is bekend vanuit de kleutergroepen. Voor de taalontwikkeling is het effectief wanneer kinderen dat wat ze leren betekenisvol kunnen oefenen. Hoeken bieden hier veel mogelijkheden voor. </a:t>
            </a:r>
            <a:endParaRPr lang="en-US" sz="1200" dirty="0"/>
          </a:p>
          <a:p>
            <a:endParaRPr lang="nl-NL" sz="1200" b="0" dirty="0"/>
          </a:p>
          <a:p>
            <a:endParaRPr lang="en-NL" sz="12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nl-NL" sz="1200" dirty="0">
                <a:effectLst/>
                <a:latin typeface="Calibri" panose="020F0502020204030204" pitchFamily="34" charset="0"/>
                <a:ea typeface="Calibri" panose="020F0502020204030204" pitchFamily="34" charset="0"/>
                <a:cs typeface="Arial" panose="020B0604020202020204" pitchFamily="34" charset="0"/>
              </a:rPr>
              <a:t> </a:t>
            </a:r>
            <a:endParaRPr lang="en-NL" sz="1200" dirty="0">
              <a:effectLst/>
              <a:latin typeface="Calibri" panose="020F0502020204030204" pitchFamily="34" charset="0"/>
              <a:ea typeface="Calibri" panose="020F0502020204030204" pitchFamily="34" charset="0"/>
              <a:cs typeface="Arial" panose="020B0604020202020204" pitchFamily="34" charset="0"/>
            </a:endParaRPr>
          </a:p>
          <a:p>
            <a:endParaRPr lang="en-NL" dirty="0"/>
          </a:p>
        </p:txBody>
      </p:sp>
      <p:sp>
        <p:nvSpPr>
          <p:cNvPr id="4" name="Tijdelijke aanduiding voor dianummer 3">
            <a:extLst>
              <a:ext uri="{FF2B5EF4-FFF2-40B4-BE49-F238E27FC236}">
                <a16:creationId xmlns:a16="http://schemas.microsoft.com/office/drawing/2014/main" id="{7E30B882-C9F0-1D55-57E7-2486B8D6396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908F7B-4AF6-4ED3-A89D-8F791D8CCA78}"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340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257C1-24AE-5EBE-4EAE-6FDE64A903C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6C7887B-9AEC-46E1-C4A6-34A8795CC19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9DCE27-B377-2282-5FEC-7218E66864BC}"/>
              </a:ext>
            </a:extLst>
          </p:cNvPr>
          <p:cNvSpPr>
            <a:spLocks noGrp="1"/>
          </p:cNvSpPr>
          <p:nvPr>
            <p:ph type="body" idx="1"/>
          </p:nvPr>
        </p:nvSpPr>
        <p:spPr/>
        <p:txBody>
          <a:bodyPr/>
          <a:lstStyle/>
          <a:p>
            <a:r>
              <a:rPr lang="nl-NL" sz="1200" dirty="0"/>
              <a:t>We zoomen in op de materialen. </a:t>
            </a:r>
            <a:endParaRPr lang="nl-NL" dirty="0"/>
          </a:p>
        </p:txBody>
      </p:sp>
      <p:sp>
        <p:nvSpPr>
          <p:cNvPr id="4" name="Tijdelijke aanduiding voor dianummer 3">
            <a:extLst>
              <a:ext uri="{FF2B5EF4-FFF2-40B4-BE49-F238E27FC236}">
                <a16:creationId xmlns:a16="http://schemas.microsoft.com/office/drawing/2014/main" id="{F259F5BD-4214-7991-46BE-563685E6B934}"/>
              </a:ext>
            </a:extLst>
          </p:cNvPr>
          <p:cNvSpPr>
            <a:spLocks noGrp="1"/>
          </p:cNvSpPr>
          <p:nvPr>
            <p:ph type="sldNum" sz="quarter" idx="5"/>
          </p:nvPr>
        </p:nvSpPr>
        <p:spPr/>
        <p:txBody>
          <a:bodyPr/>
          <a:lstStyle/>
          <a:p>
            <a:fld id="{12EBFD89-7EDC-D945-B568-D58FC3794AE4}" type="slidenum">
              <a:rPr lang="nl-NL" smtClean="0"/>
              <a:t>11</a:t>
            </a:fld>
            <a:endParaRPr lang="nl-NL"/>
          </a:p>
        </p:txBody>
      </p:sp>
    </p:spTree>
    <p:extLst>
      <p:ext uri="{BB962C8B-B14F-4D97-AF65-F5344CB8AC3E}">
        <p14:creationId xmlns:p14="http://schemas.microsoft.com/office/powerpoint/2010/main" val="4123532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dirty="0"/>
              <a:t>We zoomen in op de materialen. Er is elke dag een les Lezen. In elk thema krijgen de kinderen een eigen leesboek en een werkboek. De kinderen die aan het begin van het jaar al kunnen lezen, volgen de ***-leerlijn met uitdaging op hun eigen niveau. U </a:t>
            </a:r>
            <a:r>
              <a:rPr lang="nl-NL" sz="1200" i="0" dirty="0"/>
              <a:t>ziet hier de leesboeken. </a:t>
            </a:r>
            <a:r>
              <a:rPr lang="nl-NL" i="0">
                <a:latin typeface="Verdana"/>
                <a:ea typeface="MS PGothic"/>
              </a:rPr>
              <a:t>De leesboeken zijn door verschillende kinderboekenschrijvers geschreven en ook de illustraties variëren. Ook is er variatie in type teksten; er zijn weetjes, moppen, theaterlezen. Sommige leesboeken hebben een doorlopend verhaal, andere bevatten korte verhalen. Dit bevat ook een unieke dubbele leeslijn, zodat alle leerlingen op hun eigen niveau kunnen </a:t>
            </a:r>
            <a:r>
              <a:rPr lang="nl-NL">
                <a:latin typeface="Verdana"/>
                <a:ea typeface="MS PGothic"/>
              </a:rPr>
              <a:t>lezen</a:t>
            </a:r>
            <a:r>
              <a:rPr lang="nl-NL" i="0">
                <a:latin typeface="Verdana"/>
                <a:ea typeface="MS PGothic"/>
              </a:rPr>
              <a:t>, maar wel in hetzelfde boek.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171450" indent="-171450">
              <a:buFont typeface="Arial" panose="020B0604020202020204" pitchFamily="34" charset="0"/>
              <a:buChar char="•"/>
              <a:defRPr/>
            </a:pPr>
            <a:endParaRPr lang="nl-NL" dirty="0">
              <a:latin typeface="Verdana" charset="0"/>
              <a:ea typeface="MS PGothic"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366F02-D779-4B2D-B7D9-886FC82006D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451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u="sng" dirty="0">
                <a:ea typeface="Calibri"/>
                <a:cs typeface="Calibri"/>
              </a:rPr>
              <a:t>Werkboek </a:t>
            </a:r>
            <a:endParaRPr lang="nl-NL" b="1" u="sng" dirty="0"/>
          </a:p>
          <a:p>
            <a:r>
              <a:rPr lang="nl-NL" dirty="0"/>
              <a:t>Ieder kind heeft een eigen werkboek per thema, bedoeld voor zelfstandige verwerking van de lesstof. Er is een basiswerkboek en een werkboek voor het ***-niveau. De betere lezers maken hier gebruik van. </a:t>
            </a:r>
            <a:endParaRPr lang="nl-NL" dirty="0">
              <a:ea typeface="Calibri"/>
              <a:cs typeface="Calibri"/>
            </a:endParaRPr>
          </a:p>
          <a:p>
            <a:r>
              <a:rPr lang="nl-NL" dirty="0">
                <a:ea typeface="Calibri"/>
                <a:cs typeface="Calibri"/>
              </a:rPr>
              <a:t>Kenmerken: </a:t>
            </a:r>
          </a:p>
          <a:p>
            <a:r>
              <a:rPr lang="nl-NL" dirty="0">
                <a:ea typeface="Calibri"/>
                <a:cs typeface="Calibri"/>
              </a:rPr>
              <a:t>De oefeningen in het werkboek zijn gericht op het oefenen op letter, woord, zin en tekstniveau. De oefeningen zijn zo geschreven dat kinderen de lestijd vooral besteden aan lezen. </a:t>
            </a:r>
            <a:endParaRPr lang="nl-NL" dirty="0"/>
          </a:p>
          <a:p>
            <a:endParaRPr lang="nl-NL" dirty="0"/>
          </a:p>
          <a:p>
            <a:endParaRPr lang="nl-NL" dirty="0"/>
          </a:p>
          <a:p>
            <a:endParaRPr lang="nl-NL" dirty="0">
              <a:ea typeface="Calibri"/>
              <a:cs typeface="Calibri"/>
            </a:endParaRPr>
          </a:p>
          <a:p>
            <a:endParaRPr lang="nl-NL" dirty="0">
              <a:ea typeface="Calibri"/>
              <a:cs typeface="Calibri"/>
            </a:endParaRPr>
          </a:p>
          <a:p>
            <a:endParaRPr lang="nl-NL" dirty="0"/>
          </a:p>
        </p:txBody>
      </p:sp>
      <p:sp>
        <p:nvSpPr>
          <p:cNvPr id="4" name="Tijdelijke aanduiding voor dianummer 3"/>
          <p:cNvSpPr>
            <a:spLocks noGrp="1"/>
          </p:cNvSpPr>
          <p:nvPr>
            <p:ph type="sldNum" sz="quarter" idx="5"/>
          </p:nvPr>
        </p:nvSpPr>
        <p:spPr/>
        <p:txBody>
          <a:bodyPr/>
          <a:lstStyle/>
          <a:p>
            <a:fld id="{1E908F7B-4AF6-4ED3-A89D-8F791D8CCA78}" type="slidenum">
              <a:rPr lang="en-NL" smtClean="0"/>
              <a:t>13</a:t>
            </a:fld>
            <a:endParaRPr lang="en-NL"/>
          </a:p>
        </p:txBody>
      </p:sp>
    </p:spTree>
    <p:extLst>
      <p:ext uri="{BB962C8B-B14F-4D97-AF65-F5344CB8AC3E}">
        <p14:creationId xmlns:p14="http://schemas.microsoft.com/office/powerpoint/2010/main" val="3192056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u="sng" dirty="0"/>
              <a:t>Voorbeeld letterfilmpje</a:t>
            </a:r>
            <a:endParaRPr lang="nl-NL" b="1" u="sng" dirty="0">
              <a:ea typeface="Calibri"/>
              <a:cs typeface="Calibri"/>
            </a:endParaRPr>
          </a:p>
          <a:p>
            <a:r>
              <a:rPr lang="nl-NL" dirty="0">
                <a:ea typeface="Calibri"/>
                <a:cs typeface="Calibri"/>
              </a:rPr>
              <a:t>Hier zie je een voorbeeld van een letterfilmpje om een letter te introduceren. Kinderen vinden deze geweldig. </a:t>
            </a:r>
          </a:p>
          <a:p>
            <a:r>
              <a:rPr lang="nl-NL" dirty="0">
                <a:ea typeface="Calibri"/>
                <a:cs typeface="Calibri"/>
              </a:rPr>
              <a:t>Bij elk letterfilmpje is ook een wandkaart. </a:t>
            </a:r>
          </a:p>
          <a:p>
            <a:endParaRPr lang="nl-NL" dirty="0">
              <a:ea typeface="Calibri"/>
              <a:cs typeface="Calibri"/>
            </a:endParaRPr>
          </a:p>
          <a:p>
            <a:r>
              <a:rPr lang="nl-NL" b="0" dirty="0">
                <a:ea typeface="Calibri"/>
                <a:cs typeface="Calibri"/>
              </a:rPr>
              <a:t>Bij elk filmpje komt een wandkaart die in de klas opgehangen kan worden. De schrijfletter (verbonden of </a:t>
            </a:r>
            <a:r>
              <a:rPr lang="nl-NL" b="0" dirty="0" err="1">
                <a:ea typeface="Calibri"/>
                <a:cs typeface="Calibri"/>
              </a:rPr>
              <a:t>onverbonden</a:t>
            </a:r>
            <a:r>
              <a:rPr lang="nl-NL" b="0" dirty="0">
                <a:ea typeface="Calibri"/>
                <a:cs typeface="Calibri"/>
              </a:rPr>
              <a:t>) van klinkers kan erbij gehangen worden.</a:t>
            </a:r>
            <a:endParaRPr lang="nl-NL" b="1" dirty="0">
              <a:ea typeface="Calibri"/>
              <a:cs typeface="Calibri"/>
            </a:endParaRPr>
          </a:p>
          <a:p>
            <a:endParaRPr lang="en-NL" dirty="0">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1E908F7B-4AF6-4ED3-A89D-8F791D8CCA78}" type="slidenum">
              <a:rPr lang="en-NL" smtClean="0"/>
              <a:t>14</a:t>
            </a:fld>
            <a:endParaRPr lang="en-NL"/>
          </a:p>
        </p:txBody>
      </p:sp>
    </p:spTree>
    <p:extLst>
      <p:ext uri="{BB962C8B-B14F-4D97-AF65-F5344CB8AC3E}">
        <p14:creationId xmlns:p14="http://schemas.microsoft.com/office/powerpoint/2010/main" val="1696828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ltLang="nl-NL" b="1" u="sng" dirty="0">
                <a:latin typeface="Verdana"/>
                <a:ea typeface="Verdana"/>
              </a:rPr>
              <a:t>Klankenbord </a:t>
            </a:r>
            <a:endParaRPr lang="en-US" dirty="0">
              <a:latin typeface="Verdana"/>
              <a:ea typeface="Verdana"/>
            </a:endParaRPr>
          </a:p>
          <a:p>
            <a:pPr>
              <a:defRPr/>
            </a:pPr>
            <a:endParaRPr lang="nl-NL" altLang="nl-NL" dirty="0">
              <a:latin typeface="Verdana" pitchFamily="34" charset="0"/>
            </a:endParaRPr>
          </a:p>
          <a:p>
            <a:pPr>
              <a:defRPr/>
            </a:pPr>
            <a:r>
              <a:rPr lang="nl-NL" dirty="0">
                <a:latin typeface="Verdana" pitchFamily="34" charset="0"/>
              </a:rPr>
              <a:t>Alle letters die in de leeslessen worden aangeboden krijgen een plekje op het grote klankenbord. </a:t>
            </a:r>
          </a:p>
          <a:p>
            <a:pPr>
              <a:defRPr/>
            </a:pPr>
            <a:r>
              <a:rPr lang="nl-NL" dirty="0">
                <a:latin typeface="Verdana" pitchFamily="34" charset="0"/>
              </a:rPr>
              <a:t>We maken onderscheid in:</a:t>
            </a:r>
          </a:p>
          <a:p>
            <a:pPr marL="171450" indent="-171450">
              <a:buFont typeface="Arial" panose="020B0604020202020204" pitchFamily="34" charset="0"/>
              <a:buChar char="•"/>
              <a:defRPr/>
            </a:pPr>
            <a:r>
              <a:rPr lang="nl-NL" dirty="0">
                <a:latin typeface="Verdana" pitchFamily="34" charset="0"/>
              </a:rPr>
              <a:t>lange klanken;</a:t>
            </a:r>
          </a:p>
          <a:p>
            <a:pPr marL="171450" indent="-171450">
              <a:buFont typeface="Arial" panose="020B0604020202020204" pitchFamily="34" charset="0"/>
              <a:buChar char="•"/>
              <a:defRPr/>
            </a:pPr>
            <a:r>
              <a:rPr lang="nl-NL" dirty="0">
                <a:latin typeface="Verdana" pitchFamily="34" charset="0"/>
              </a:rPr>
              <a:t>korte klanken;</a:t>
            </a:r>
          </a:p>
          <a:p>
            <a:pPr marL="171450" indent="-171450">
              <a:buFont typeface="Arial" panose="020B0604020202020204" pitchFamily="34" charset="0"/>
              <a:buChar char="•"/>
              <a:defRPr/>
            </a:pPr>
            <a:r>
              <a:rPr lang="nl-NL" dirty="0">
                <a:latin typeface="Verdana" pitchFamily="34" charset="0"/>
              </a:rPr>
              <a:t>tweetekenklanken;</a:t>
            </a:r>
          </a:p>
          <a:p>
            <a:pPr marL="171450" indent="-171450">
              <a:buFont typeface="Arial" panose="020B0604020202020204" pitchFamily="34" charset="0"/>
              <a:buChar char="•"/>
              <a:defRPr/>
            </a:pPr>
            <a:r>
              <a:rPr lang="nl-NL" dirty="0">
                <a:latin typeface="Verdana" pitchFamily="34" charset="0"/>
              </a:rPr>
              <a:t>medeklinkers;</a:t>
            </a:r>
          </a:p>
          <a:p>
            <a:pPr marL="171450" indent="-171450">
              <a:buFont typeface="Arial" panose="020B0604020202020204" pitchFamily="34" charset="0"/>
              <a:buChar char="•"/>
              <a:defRPr/>
            </a:pPr>
            <a:r>
              <a:rPr lang="nl-NL" dirty="0">
                <a:latin typeface="Verdana" pitchFamily="34" charset="0"/>
              </a:rPr>
              <a:t>andere klanken (aai-ooi-oei).</a:t>
            </a:r>
          </a:p>
          <a:p>
            <a:pPr marL="171450" indent="-171450">
              <a:buFont typeface="Arial" panose="020B0604020202020204" pitchFamily="34" charset="0"/>
              <a:buChar char="•"/>
              <a:defRPr/>
            </a:pPr>
            <a:endParaRPr lang="nl-NL" dirty="0">
              <a:latin typeface="Verdana" pitchFamily="34" charset="0"/>
            </a:endParaRPr>
          </a:p>
          <a:p>
            <a:pPr marL="0" indent="0">
              <a:buFont typeface="Arial" panose="020B0604020202020204" pitchFamily="34" charset="0"/>
              <a:buNone/>
              <a:defRPr/>
            </a:pPr>
            <a:endParaRPr lang="nl-NL" dirty="0">
              <a:latin typeface="Verdana" pitchFamily="34" charset="0"/>
            </a:endParaRPr>
          </a:p>
          <a:p>
            <a:pPr>
              <a:defRPr/>
            </a:pPr>
            <a:endParaRPr lang="nl-NL" altLang="nl-NL" dirty="0">
              <a:latin typeface="Verdana" pitchFamily="34" charset="0"/>
            </a:endParaRPr>
          </a:p>
        </p:txBody>
      </p:sp>
      <p:sp>
        <p:nvSpPr>
          <p:cNvPr id="4" name="Tijdelijke aanduiding voor dianummer 3"/>
          <p:cNvSpPr>
            <a:spLocks noGrp="1"/>
          </p:cNvSpPr>
          <p:nvPr>
            <p:ph type="sldNum" sz="quarter" idx="5"/>
          </p:nvPr>
        </p:nvSpPr>
        <p:spPr/>
        <p:txBody>
          <a:bodyPr/>
          <a:lstStyle/>
          <a:p>
            <a:fld id="{63E4F1E6-F53B-4D42-98D3-18AAEB8B0A5D}" type="slidenum">
              <a:rPr lang="nl-NL" smtClean="0"/>
              <a:t>15</a:t>
            </a:fld>
            <a:endParaRPr lang="nl-NL"/>
          </a:p>
        </p:txBody>
      </p:sp>
    </p:spTree>
    <p:extLst>
      <p:ext uri="{BB962C8B-B14F-4D97-AF65-F5344CB8AC3E}">
        <p14:creationId xmlns:p14="http://schemas.microsoft.com/office/powerpoint/2010/main" val="453182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We oefenen in klas ook regelmatig met leesspellen, die in duo’s of individueel gespeeld worden. Deze spellen (er zijn er 9) zijn speciaal voor Lijn 3 gemaakt en sluiten </a:t>
            </a:r>
            <a:r>
              <a:rPr lang="en-US" dirty="0" err="1">
                <a:solidFill>
                  <a:srgbClr val="000066"/>
                </a:solidFill>
              </a:rPr>
              <a:t>precies</a:t>
            </a:r>
            <a:r>
              <a:rPr lang="en-US" dirty="0">
                <a:solidFill>
                  <a:srgbClr val="000066"/>
                </a:solidFill>
              </a:rPr>
              <a:t> </a:t>
            </a:r>
            <a:r>
              <a:rPr lang="en-US" dirty="0" err="1">
                <a:solidFill>
                  <a:srgbClr val="000066"/>
                </a:solidFill>
              </a:rPr>
              <a:t>aan</a:t>
            </a:r>
            <a:r>
              <a:rPr lang="en-US" dirty="0">
                <a:solidFill>
                  <a:srgbClr val="000066"/>
                </a:solidFill>
              </a:rPr>
              <a:t> op de </a:t>
            </a:r>
            <a:r>
              <a:rPr lang="en-US" dirty="0" err="1">
                <a:solidFill>
                  <a:srgbClr val="000066"/>
                </a:solidFill>
              </a:rPr>
              <a:t>aangeboden</a:t>
            </a:r>
            <a:r>
              <a:rPr lang="en-US" dirty="0">
                <a:solidFill>
                  <a:srgbClr val="000066"/>
                </a:solidFill>
              </a:rPr>
              <a:t> </a:t>
            </a:r>
            <a:r>
              <a:rPr lang="en-US" dirty="0" err="1">
                <a:solidFill>
                  <a:srgbClr val="000066"/>
                </a:solidFill>
              </a:rPr>
              <a:t>doelen</a:t>
            </a:r>
            <a:r>
              <a:rPr lang="en-US" dirty="0">
                <a:solidFill>
                  <a:srgbClr val="000066"/>
                </a:solidFill>
              </a:rPr>
              <a:t>. De </a:t>
            </a:r>
            <a:r>
              <a:rPr lang="en-US" dirty="0" err="1">
                <a:solidFill>
                  <a:srgbClr val="000066"/>
                </a:solidFill>
              </a:rPr>
              <a:t>spellen</a:t>
            </a:r>
            <a:r>
              <a:rPr lang="en-US" dirty="0">
                <a:solidFill>
                  <a:srgbClr val="000066"/>
                </a:solidFill>
              </a:rPr>
              <a:t> </a:t>
            </a:r>
            <a:r>
              <a:rPr lang="en-US" dirty="0" err="1">
                <a:solidFill>
                  <a:srgbClr val="000066"/>
                </a:solidFill>
              </a:rPr>
              <a:t>zijn</a:t>
            </a:r>
            <a:r>
              <a:rPr lang="en-US" dirty="0">
                <a:solidFill>
                  <a:srgbClr val="000066"/>
                </a:solidFill>
              </a:rPr>
              <a:t> zo </a:t>
            </a:r>
            <a:r>
              <a:rPr lang="en-US" dirty="0" err="1">
                <a:solidFill>
                  <a:srgbClr val="000066"/>
                </a:solidFill>
              </a:rPr>
              <a:t>ontwikkeld</a:t>
            </a:r>
            <a:r>
              <a:rPr lang="en-US" dirty="0">
                <a:solidFill>
                  <a:srgbClr val="000066"/>
                </a:solidFill>
              </a:rPr>
              <a:t> </a:t>
            </a:r>
            <a:r>
              <a:rPr lang="en-US" dirty="0" err="1">
                <a:solidFill>
                  <a:srgbClr val="000066"/>
                </a:solidFill>
              </a:rPr>
              <a:t>dat</a:t>
            </a:r>
            <a:r>
              <a:rPr lang="en-US" dirty="0">
                <a:solidFill>
                  <a:srgbClr val="000066"/>
                </a:solidFill>
              </a:rPr>
              <a:t> elk kind </a:t>
            </a:r>
            <a:r>
              <a:rPr lang="en-US" dirty="0" err="1">
                <a:solidFill>
                  <a:srgbClr val="000066"/>
                </a:solidFill>
              </a:rPr>
              <a:t>veel</a:t>
            </a:r>
            <a:r>
              <a:rPr lang="en-US" dirty="0">
                <a:solidFill>
                  <a:srgbClr val="000066"/>
                </a:solidFill>
              </a:rPr>
              <a:t> letters, </a:t>
            </a:r>
            <a:r>
              <a:rPr lang="en-US" dirty="0" err="1">
                <a:solidFill>
                  <a:srgbClr val="000066"/>
                </a:solidFill>
              </a:rPr>
              <a:t>woorden</a:t>
            </a:r>
            <a:r>
              <a:rPr lang="en-US" dirty="0">
                <a:solidFill>
                  <a:srgbClr val="000066"/>
                </a:solidFill>
              </a:rPr>
              <a:t> </a:t>
            </a:r>
            <a:r>
              <a:rPr lang="en-US" dirty="0" err="1">
                <a:solidFill>
                  <a:srgbClr val="000066"/>
                </a:solidFill>
              </a:rPr>
              <a:t>en</a:t>
            </a:r>
            <a:r>
              <a:rPr lang="en-US" dirty="0">
                <a:solidFill>
                  <a:srgbClr val="000066"/>
                </a:solidFill>
              </a:rPr>
              <a:t> </a:t>
            </a:r>
            <a:r>
              <a:rPr lang="en-US" dirty="0" err="1">
                <a:solidFill>
                  <a:srgbClr val="000066"/>
                </a:solidFill>
              </a:rPr>
              <a:t>zinnen</a:t>
            </a:r>
            <a:r>
              <a:rPr lang="en-US" dirty="0">
                <a:solidFill>
                  <a:srgbClr val="000066"/>
                </a:solidFill>
              </a:rPr>
              <a:t> </a:t>
            </a:r>
            <a:r>
              <a:rPr lang="en-US" dirty="0" err="1">
                <a:solidFill>
                  <a:srgbClr val="000066"/>
                </a:solidFill>
              </a:rPr>
              <a:t>leest</a:t>
            </a:r>
            <a:r>
              <a:rPr lang="en-US" dirty="0">
                <a:solidFill>
                  <a:srgbClr val="000066"/>
                </a:solidFill>
              </a:rPr>
              <a:t>. Hier </a:t>
            </a:r>
            <a:r>
              <a:rPr lang="en-US" dirty="0" err="1">
                <a:solidFill>
                  <a:srgbClr val="000066"/>
                </a:solidFill>
              </a:rPr>
              <a:t>ziet</a:t>
            </a:r>
            <a:r>
              <a:rPr lang="en-US" dirty="0">
                <a:solidFill>
                  <a:srgbClr val="000066"/>
                </a:solidFill>
              </a:rPr>
              <a:t> u twee </a:t>
            </a:r>
            <a:r>
              <a:rPr lang="en-US" dirty="0" err="1">
                <a:solidFill>
                  <a:srgbClr val="000066"/>
                </a:solidFill>
              </a:rPr>
              <a:t>voorbeelden</a:t>
            </a:r>
            <a:r>
              <a:rPr lang="en-US" dirty="0">
                <a:solidFill>
                  <a:srgbClr val="000066"/>
                </a:solidFill>
              </a:rPr>
              <a:t>.</a:t>
            </a:r>
          </a:p>
          <a:p>
            <a:endParaRPr lang="en-US" dirty="0">
              <a:solidFill>
                <a:srgbClr val="00006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Ook zijn er rijtjesboeken, </a:t>
            </a:r>
            <a:r>
              <a:rPr lang="nl-NL" sz="1200" dirty="0" err="1"/>
              <a:t>samenleeskaarten</a:t>
            </a:r>
            <a:r>
              <a:rPr lang="nl-NL" sz="1200" dirty="0"/>
              <a:t> en 100 biebboekjes op verschillende niveaus. We laten nu niet alles zien, maar kom gerust in de klas eens kijken. </a:t>
            </a:r>
          </a:p>
          <a:p>
            <a:endParaRPr lang="en-US" dirty="0">
              <a:solidFill>
                <a:srgbClr val="000066"/>
              </a:solidFill>
            </a:endParaRPr>
          </a:p>
        </p:txBody>
      </p:sp>
      <p:sp>
        <p:nvSpPr>
          <p:cNvPr id="4" name="Tijdelijke aanduiding voor dianummer 3"/>
          <p:cNvSpPr>
            <a:spLocks noGrp="1"/>
          </p:cNvSpPr>
          <p:nvPr>
            <p:ph type="sldNum" sz="quarter" idx="5"/>
          </p:nvPr>
        </p:nvSpPr>
        <p:spPr/>
        <p:txBody>
          <a:bodyPr/>
          <a:lstStyle/>
          <a:p>
            <a:fld id="{1E908F7B-4AF6-4ED3-A89D-8F791D8CCA78}" type="slidenum">
              <a:rPr lang="en-NL" smtClean="0"/>
              <a:t>16</a:t>
            </a:fld>
            <a:endParaRPr lang="en-NL"/>
          </a:p>
        </p:txBody>
      </p:sp>
    </p:spTree>
    <p:extLst>
      <p:ext uri="{BB962C8B-B14F-4D97-AF65-F5344CB8AC3E}">
        <p14:creationId xmlns:p14="http://schemas.microsoft.com/office/powerpoint/2010/main" val="2781818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257C1-24AE-5EBE-4EAE-6FDE64A903C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6C7887B-9AEC-46E1-C4A6-34A8795CC19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9DCE27-B377-2282-5FEC-7218E66864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december hebben de kinderen alle </a:t>
            </a:r>
            <a:r>
              <a:rPr lang="nl-NL"/>
              <a:t>letters</a:t>
            </a:r>
            <a:r>
              <a:rPr lang="nl-NL" dirty="0"/>
              <a:t> geleerd en is er feest</a:t>
            </a:r>
            <a:endParaRPr lang="nl-NL" b="0" dirty="0">
              <a:solidFill>
                <a:srgbClr val="FF0000"/>
              </a:solidFill>
            </a:endParaRPr>
          </a:p>
          <a:p>
            <a:endParaRPr lang="nl-NL" dirty="0"/>
          </a:p>
        </p:txBody>
      </p:sp>
      <p:sp>
        <p:nvSpPr>
          <p:cNvPr id="4" name="Tijdelijke aanduiding voor dianummer 3">
            <a:extLst>
              <a:ext uri="{FF2B5EF4-FFF2-40B4-BE49-F238E27FC236}">
                <a16:creationId xmlns:a16="http://schemas.microsoft.com/office/drawing/2014/main" id="{F259F5BD-4214-7991-46BE-563685E6B934}"/>
              </a:ext>
            </a:extLst>
          </p:cNvPr>
          <p:cNvSpPr>
            <a:spLocks noGrp="1"/>
          </p:cNvSpPr>
          <p:nvPr>
            <p:ph type="sldNum" sz="quarter" idx="5"/>
          </p:nvPr>
        </p:nvSpPr>
        <p:spPr/>
        <p:txBody>
          <a:bodyPr/>
          <a:lstStyle/>
          <a:p>
            <a:fld id="{12EBFD89-7EDC-D945-B568-D58FC3794AE4}" type="slidenum">
              <a:rPr lang="nl-NL" smtClean="0"/>
              <a:t>17</a:t>
            </a:fld>
            <a:endParaRPr lang="nl-NL"/>
          </a:p>
        </p:txBody>
      </p:sp>
    </p:spTree>
    <p:extLst>
      <p:ext uri="{BB962C8B-B14F-4D97-AF65-F5344CB8AC3E}">
        <p14:creationId xmlns:p14="http://schemas.microsoft.com/office/powerpoint/2010/main" val="2933225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D72D2-967B-0332-CE1B-7A1F9D4A0F8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7C3413B-7AF0-36A7-D890-9F840BC080D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FAB0383-5B17-3610-9982-6304F1F3F1C3}"/>
              </a:ext>
            </a:extLst>
          </p:cNvPr>
          <p:cNvSpPr>
            <a:spLocks noGrp="1"/>
          </p:cNvSpPr>
          <p:nvPr>
            <p:ph type="body" idx="1"/>
          </p:nvPr>
        </p:nvSpPr>
        <p:spPr/>
        <p:txBody>
          <a:bodyPr/>
          <a:lstStyle/>
          <a:p>
            <a:r>
              <a:rPr lang="nl-NL" b="0" dirty="0">
                <a:solidFill>
                  <a:srgbClr val="FF0000"/>
                </a:solidFill>
              </a:rPr>
              <a:t>Na thema 4 (december) zijn alle (bijna)  letters geleerd en vieren we een feestje. </a:t>
            </a:r>
          </a:p>
          <a:p>
            <a:r>
              <a:rPr lang="nl-NL" b="0" dirty="0">
                <a:solidFill>
                  <a:srgbClr val="FF0000"/>
                </a:solidFill>
              </a:rPr>
              <a:t>Dit vieren we op school (</a:t>
            </a:r>
            <a:r>
              <a:rPr lang="nl-NL" b="0" dirty="0" err="1">
                <a:solidFill>
                  <a:srgbClr val="FF0000"/>
                </a:solidFill>
              </a:rPr>
              <a:t>evt</a:t>
            </a:r>
            <a:r>
              <a:rPr lang="nl-NL" b="0" dirty="0">
                <a:solidFill>
                  <a:srgbClr val="FF0000"/>
                </a:solidFill>
              </a:rPr>
              <a:t> met de ouders). Kinderen krijgen een diploma, we zingen een lied en uiteraard met iets lekkers. </a:t>
            </a:r>
          </a:p>
          <a:p>
            <a:r>
              <a:rPr lang="nl-NL" b="0" dirty="0">
                <a:solidFill>
                  <a:srgbClr val="FF0000"/>
                </a:solidFill>
              </a:rPr>
              <a:t>Tegen die tijd ontvangen jullie er meer informatie over. </a:t>
            </a:r>
          </a:p>
          <a:p>
            <a:endParaRPr lang="nl-NL" dirty="0"/>
          </a:p>
          <a:p>
            <a:endParaRPr lang="en-NL" dirty="0"/>
          </a:p>
          <a:p>
            <a:endParaRPr lang="nl-NL" dirty="0"/>
          </a:p>
        </p:txBody>
      </p:sp>
      <p:sp>
        <p:nvSpPr>
          <p:cNvPr id="4" name="Tijdelijke aanduiding voor dianummer 3">
            <a:extLst>
              <a:ext uri="{FF2B5EF4-FFF2-40B4-BE49-F238E27FC236}">
                <a16:creationId xmlns:a16="http://schemas.microsoft.com/office/drawing/2014/main" id="{8AD9B895-2B72-99AB-9C28-FB5DCB95A84C}"/>
              </a:ext>
            </a:extLst>
          </p:cNvPr>
          <p:cNvSpPr>
            <a:spLocks noGrp="1"/>
          </p:cNvSpPr>
          <p:nvPr>
            <p:ph type="sldNum" sz="quarter" idx="5"/>
          </p:nvPr>
        </p:nvSpPr>
        <p:spPr/>
        <p:txBody>
          <a:bodyPr/>
          <a:lstStyle/>
          <a:p>
            <a:fld id="{12EBFD89-7EDC-D945-B568-D58FC3794AE4}" type="slidenum">
              <a:rPr lang="nl-NL" smtClean="0"/>
              <a:t>18</a:t>
            </a:fld>
            <a:endParaRPr lang="nl-NL"/>
          </a:p>
        </p:txBody>
      </p:sp>
    </p:spTree>
    <p:extLst>
      <p:ext uri="{BB962C8B-B14F-4D97-AF65-F5344CB8AC3E}">
        <p14:creationId xmlns:p14="http://schemas.microsoft.com/office/powerpoint/2010/main" val="2320001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3BAD5-0F84-82E1-2C78-476C8F139D8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26C92CC-038F-CF87-DFF9-BF206B6799A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C087E64-43EB-FB79-7B5D-852C0BDF8A7A}"/>
              </a:ext>
            </a:extLst>
          </p:cNvPr>
          <p:cNvSpPr>
            <a:spLocks noGrp="1"/>
          </p:cNvSpPr>
          <p:nvPr>
            <p:ph type="body" idx="1"/>
          </p:nvPr>
        </p:nvSpPr>
        <p:spPr/>
        <p:txBody>
          <a:bodyPr/>
          <a:lstStyle/>
          <a:p>
            <a:r>
              <a:rPr lang="nl-NL" b="1" dirty="0">
                <a:solidFill>
                  <a:srgbClr val="000066"/>
                </a:solidFill>
              </a:rPr>
              <a:t>Dia 19-21 zijn optioneel als u ook met Klinkers (editie 2) werkt.</a:t>
            </a:r>
          </a:p>
          <a:p>
            <a:r>
              <a:rPr lang="nl-NL" dirty="0">
                <a:solidFill>
                  <a:srgbClr val="000066"/>
                </a:solidFill>
              </a:rPr>
              <a:t>We werken voor schrijven uit de schrijfmethode Klinkers, die gekoppeld is aan Lijn 3. </a:t>
            </a:r>
          </a:p>
          <a:p>
            <a:r>
              <a:rPr lang="nl-NL" dirty="0">
                <a:solidFill>
                  <a:srgbClr val="000066"/>
                </a:solidFill>
              </a:rPr>
              <a:t>De kinderen leren een letter op dezelfde dag schrijven als ze hem bij lezen aangeboden hebben gekregen. </a:t>
            </a:r>
            <a:endParaRPr lang="nl-NL" dirty="0"/>
          </a:p>
        </p:txBody>
      </p:sp>
      <p:sp>
        <p:nvSpPr>
          <p:cNvPr id="4" name="Tijdelijke aanduiding voor dianummer 3">
            <a:extLst>
              <a:ext uri="{FF2B5EF4-FFF2-40B4-BE49-F238E27FC236}">
                <a16:creationId xmlns:a16="http://schemas.microsoft.com/office/drawing/2014/main" id="{A8D0F088-447F-25B2-C067-677D15975705}"/>
              </a:ext>
            </a:extLst>
          </p:cNvPr>
          <p:cNvSpPr>
            <a:spLocks noGrp="1"/>
          </p:cNvSpPr>
          <p:nvPr>
            <p:ph type="sldNum" sz="quarter" idx="5"/>
          </p:nvPr>
        </p:nvSpPr>
        <p:spPr/>
        <p:txBody>
          <a:bodyPr/>
          <a:lstStyle/>
          <a:p>
            <a:fld id="{12EBFD89-7EDC-D945-B568-D58FC3794AE4}" type="slidenum">
              <a:rPr lang="nl-NL" smtClean="0"/>
              <a:t>19</a:t>
            </a:fld>
            <a:endParaRPr lang="nl-NL"/>
          </a:p>
        </p:txBody>
      </p:sp>
    </p:spTree>
    <p:extLst>
      <p:ext uri="{BB962C8B-B14F-4D97-AF65-F5344CB8AC3E}">
        <p14:creationId xmlns:p14="http://schemas.microsoft.com/office/powerpoint/2010/main" val="2300293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neem jullie kort mee in de opzet van Lijn 3 en zal vertellen over deze onderdelen.</a:t>
            </a:r>
          </a:p>
        </p:txBody>
      </p:sp>
      <p:sp>
        <p:nvSpPr>
          <p:cNvPr id="4" name="Tijdelijke aanduiding voor dianummer 3"/>
          <p:cNvSpPr>
            <a:spLocks noGrp="1"/>
          </p:cNvSpPr>
          <p:nvPr>
            <p:ph type="sldNum" sz="quarter" idx="5"/>
          </p:nvPr>
        </p:nvSpPr>
        <p:spPr/>
        <p:txBody>
          <a:bodyPr/>
          <a:lstStyle/>
          <a:p>
            <a:fld id="{12EBFD89-7EDC-D945-B568-D58FC3794AE4}" type="slidenum">
              <a:rPr lang="nl-NL" smtClean="0"/>
              <a:t>2</a:t>
            </a:fld>
            <a:endParaRPr lang="nl-NL"/>
          </a:p>
        </p:txBody>
      </p:sp>
    </p:spTree>
    <p:extLst>
      <p:ext uri="{BB962C8B-B14F-4D97-AF65-F5344CB8AC3E}">
        <p14:creationId xmlns:p14="http://schemas.microsoft.com/office/powerpoint/2010/main" val="747094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AEF07-78CD-A353-33DD-4B28C08B16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38B1672-F78F-29E3-E0F2-CCFD5B516EB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7B7AA86-B0F0-7431-7901-01111BAC25EF}"/>
              </a:ext>
            </a:extLst>
          </p:cNvPr>
          <p:cNvSpPr>
            <a:spLocks noGrp="1"/>
          </p:cNvSpPr>
          <p:nvPr>
            <p:ph type="body" idx="1"/>
          </p:nvPr>
        </p:nvSpPr>
        <p:spPr/>
        <p:txBody>
          <a:bodyPr/>
          <a:lstStyle/>
          <a:p>
            <a:r>
              <a:rPr lang="en-US" dirty="0"/>
              <a:t>Hier </a:t>
            </a:r>
            <a:r>
              <a:rPr lang="en-US" dirty="0" err="1"/>
              <a:t>zie</a:t>
            </a:r>
            <a:r>
              <a:rPr lang="en-US" dirty="0"/>
              <a:t> je </a:t>
            </a:r>
            <a:r>
              <a:rPr lang="en-US" dirty="0" err="1"/>
              <a:t>een</a:t>
            </a:r>
            <a:r>
              <a:rPr lang="en-US" dirty="0"/>
              <a:t> </a:t>
            </a:r>
            <a:r>
              <a:rPr lang="en-US" dirty="0" err="1"/>
              <a:t>voorbeeld</a:t>
            </a:r>
            <a:r>
              <a:rPr lang="en-US" dirty="0"/>
              <a:t> </a:t>
            </a:r>
            <a:r>
              <a:rPr lang="en-US" dirty="0" err="1"/>
              <a:t>uit</a:t>
            </a:r>
            <a:r>
              <a:rPr lang="en-US" dirty="0"/>
              <a:t> het </a:t>
            </a:r>
            <a:r>
              <a:rPr lang="en-US" dirty="0" err="1"/>
              <a:t>schrijfschrift</a:t>
            </a:r>
            <a:r>
              <a:rPr lang="en-US" dirty="0"/>
              <a:t> van de letter b. </a:t>
            </a:r>
          </a:p>
          <a:p>
            <a:r>
              <a:rPr lang="en-US" dirty="0"/>
              <a:t>In </a:t>
            </a:r>
            <a:r>
              <a:rPr lang="en-US" dirty="0" err="1"/>
              <a:t>groep</a:t>
            </a:r>
            <a:r>
              <a:rPr lang="en-US" dirty="0"/>
              <a:t> 3 </a:t>
            </a:r>
            <a:r>
              <a:rPr lang="en-US" dirty="0" err="1"/>
              <a:t>leren</a:t>
            </a:r>
            <a:r>
              <a:rPr lang="en-US" dirty="0"/>
              <a:t> de </a:t>
            </a:r>
            <a:r>
              <a:rPr lang="en-US" dirty="0" err="1"/>
              <a:t>kinderen</a:t>
            </a:r>
            <a:r>
              <a:rPr lang="en-US" dirty="0"/>
              <a:t> de Kleine letters </a:t>
            </a:r>
            <a:r>
              <a:rPr lang="en-US" dirty="0" err="1"/>
              <a:t>schrijven</a:t>
            </a:r>
            <a:r>
              <a:rPr lang="en-US" dirty="0"/>
              <a:t>, in </a:t>
            </a:r>
            <a:r>
              <a:rPr lang="en-US" dirty="0" err="1"/>
              <a:t>groep</a:t>
            </a:r>
            <a:r>
              <a:rPr lang="en-US" dirty="0"/>
              <a:t> 4 </a:t>
            </a:r>
            <a:r>
              <a:rPr lang="en-US" dirty="0" err="1"/>
              <a:t>komen</a:t>
            </a:r>
            <a:r>
              <a:rPr lang="en-US" dirty="0"/>
              <a:t> </a:t>
            </a:r>
            <a:r>
              <a:rPr lang="en-US" dirty="0" err="1"/>
              <a:t>daar</a:t>
            </a:r>
            <a:r>
              <a:rPr lang="en-US" dirty="0"/>
              <a:t> de </a:t>
            </a:r>
            <a:r>
              <a:rPr lang="en-US" dirty="0" err="1"/>
              <a:t>hoofdletters</a:t>
            </a:r>
            <a:r>
              <a:rPr lang="en-US" dirty="0"/>
              <a:t> </a:t>
            </a:r>
            <a:r>
              <a:rPr lang="en-US" dirty="0" err="1"/>
              <a:t>bij</a:t>
            </a:r>
            <a:r>
              <a:rPr lang="en-US" dirty="0"/>
              <a:t>. </a:t>
            </a:r>
          </a:p>
          <a:p>
            <a:r>
              <a:rPr lang="en-US" dirty="0"/>
              <a:t>Je </a:t>
            </a:r>
            <a:r>
              <a:rPr lang="en-US" dirty="0" err="1"/>
              <a:t>ziet</a:t>
            </a:r>
            <a:r>
              <a:rPr lang="en-US" dirty="0"/>
              <a:t> </a:t>
            </a:r>
            <a:r>
              <a:rPr lang="en-US" dirty="0" err="1"/>
              <a:t>hier</a:t>
            </a:r>
            <a:r>
              <a:rPr lang="en-US" dirty="0"/>
              <a:t> </a:t>
            </a:r>
            <a:r>
              <a:rPr lang="en-US" dirty="0" err="1"/>
              <a:t>een</a:t>
            </a:r>
            <a:r>
              <a:rPr lang="en-US" dirty="0"/>
              <a:t> </a:t>
            </a:r>
            <a:r>
              <a:rPr lang="en-US" dirty="0" err="1"/>
              <a:t>voorbeeld</a:t>
            </a:r>
            <a:r>
              <a:rPr lang="en-US" dirty="0"/>
              <a:t> van het </a:t>
            </a:r>
            <a:r>
              <a:rPr lang="en-US" dirty="0" err="1"/>
              <a:t>verbonden</a:t>
            </a:r>
            <a:r>
              <a:rPr lang="en-US" dirty="0"/>
              <a:t> </a:t>
            </a:r>
            <a:r>
              <a:rPr lang="en-US" dirty="0" err="1"/>
              <a:t>schrift</a:t>
            </a:r>
            <a:r>
              <a:rPr lang="en-US" dirty="0"/>
              <a:t> (de letters </a:t>
            </a:r>
            <a:r>
              <a:rPr lang="en-US" dirty="0" err="1"/>
              <a:t>worden</a:t>
            </a:r>
            <a:r>
              <a:rPr lang="en-US" dirty="0"/>
              <a:t> </a:t>
            </a:r>
            <a:r>
              <a:rPr lang="en-US" err="1"/>
              <a:t>aan</a:t>
            </a:r>
            <a:r>
              <a:rPr lang="en-US" dirty="0"/>
              <a:t> </a:t>
            </a:r>
            <a:r>
              <a:rPr lang="en-US" dirty="0" err="1"/>
              <a:t>elkaar</a:t>
            </a:r>
            <a:r>
              <a:rPr lang="en-US" dirty="0"/>
              <a:t> </a:t>
            </a:r>
            <a:r>
              <a:rPr lang="en-US" dirty="0" err="1"/>
              <a:t>geschreven</a:t>
            </a:r>
            <a:r>
              <a:rPr lang="en-US" dirty="0"/>
              <a:t>) </a:t>
            </a:r>
            <a:r>
              <a:rPr lang="en-US" dirty="0" err="1"/>
              <a:t>en</a:t>
            </a:r>
            <a:r>
              <a:rPr lang="en-US" dirty="0"/>
              <a:t> van het </a:t>
            </a:r>
            <a:r>
              <a:rPr lang="en-US" dirty="0" err="1"/>
              <a:t>blokschrift</a:t>
            </a:r>
            <a:r>
              <a:rPr lang="en-US" dirty="0"/>
              <a:t>.</a:t>
            </a:r>
          </a:p>
          <a:p>
            <a:r>
              <a:rPr lang="en-US" dirty="0" err="1"/>
              <a:t>Wij</a:t>
            </a:r>
            <a:r>
              <a:rPr lang="en-US" dirty="0"/>
              <a:t> </a:t>
            </a:r>
            <a:r>
              <a:rPr lang="en-US" dirty="0" err="1"/>
              <a:t>werken</a:t>
            </a:r>
            <a:r>
              <a:rPr lang="en-US" dirty="0"/>
              <a:t> met de </a:t>
            </a:r>
            <a:r>
              <a:rPr lang="en-US" dirty="0" err="1"/>
              <a:t>versie</a:t>
            </a:r>
            <a:r>
              <a:rPr lang="en-US" dirty="0"/>
              <a:t>: [</a:t>
            </a:r>
            <a:r>
              <a:rPr lang="en-US" dirty="0" err="1"/>
              <a:t>zelf</a:t>
            </a:r>
            <a:r>
              <a:rPr lang="en-US" dirty="0"/>
              <a:t> </a:t>
            </a:r>
            <a:r>
              <a:rPr lang="en-US" dirty="0" err="1"/>
              <a:t>aanvullen</a:t>
            </a:r>
            <a:r>
              <a:rPr lang="en-US" dirty="0"/>
              <a:t>].</a:t>
            </a:r>
          </a:p>
        </p:txBody>
      </p:sp>
      <p:sp>
        <p:nvSpPr>
          <p:cNvPr id="4" name="Tijdelijke aanduiding voor dianummer 3">
            <a:extLst>
              <a:ext uri="{FF2B5EF4-FFF2-40B4-BE49-F238E27FC236}">
                <a16:creationId xmlns:a16="http://schemas.microsoft.com/office/drawing/2014/main" id="{C3AB7B24-FBC8-EEC8-4AEC-FFA64BC5011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7399D-FC7A-40F4-85CC-A3E9534BF4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690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07268">
              <a:defRPr/>
            </a:pPr>
            <a:r>
              <a:rPr lang="en-US" b="1" u="sng" dirty="0" err="1">
                <a:solidFill>
                  <a:srgbClr val="4D4D4D"/>
                </a:solidFill>
              </a:rPr>
              <a:t>Schrijfschrift</a:t>
            </a:r>
            <a:r>
              <a:rPr lang="en-US" b="1" u="sng" dirty="0">
                <a:solidFill>
                  <a:srgbClr val="4D4D4D"/>
                </a:solidFill>
              </a:rPr>
              <a:t> </a:t>
            </a:r>
            <a:r>
              <a:rPr lang="en-US" b="1" u="sng" dirty="0" err="1">
                <a:solidFill>
                  <a:srgbClr val="4D4D4D"/>
                </a:solidFill>
              </a:rPr>
              <a:t>oefenen</a:t>
            </a:r>
            <a:endParaRPr lang="en-NL" b="1" u="sng" dirty="0">
              <a:solidFill>
                <a:srgbClr val="4D4D4D"/>
              </a:solidFill>
            </a:endParaRPr>
          </a:p>
          <a:p>
            <a:pPr defTabSz="907268">
              <a:defRPr/>
            </a:pPr>
            <a:r>
              <a:rPr lang="nl-NL" dirty="0">
                <a:solidFill>
                  <a:srgbClr val="4D4D4D"/>
                </a:solidFill>
              </a:rPr>
              <a:t>In de oefenlessen herhalen de kinderen de letter die ze de dag daarvoor hebben aangeleerd. Maar uitdagende schrijfletters worden meerdere keren herhaald. </a:t>
            </a:r>
          </a:p>
          <a:p>
            <a:pPr defTabSz="907268">
              <a:defRPr/>
            </a:pPr>
            <a:r>
              <a:rPr lang="nl-NL" dirty="0">
                <a:solidFill>
                  <a:srgbClr val="4D4D4D"/>
                </a:solidFill>
              </a:rPr>
              <a:t>Ze leren ook de cijfers schrijven.</a:t>
            </a:r>
            <a:endParaRPr lang="en-US" dirty="0">
              <a:solidFill>
                <a:srgbClr val="4D4D4D"/>
              </a:solidFill>
            </a:endParaRPr>
          </a:p>
          <a:p>
            <a:pPr defTabSz="907268">
              <a:defRPr/>
            </a:pPr>
            <a:endParaRPr lang="nl-NL" dirty="0">
              <a:solidFill>
                <a:srgbClr val="4D4D4D"/>
              </a:solidFill>
            </a:endParaRPr>
          </a:p>
          <a:p>
            <a:pPr defTabSz="907268">
              <a:defRPr/>
            </a:pPr>
            <a:endParaRPr lang="nl-NL" dirty="0">
              <a:solidFill>
                <a:srgbClr val="4D4D4D"/>
              </a:solidFill>
            </a:endParaRPr>
          </a:p>
          <a:p>
            <a:pPr defTabSz="907268">
              <a:defRPr/>
            </a:pPr>
            <a:endParaRPr lang="nl-NL" dirty="0">
              <a:solidFill>
                <a:srgbClr val="4D4D4D"/>
              </a:solidFill>
              <a:ea typeface="Calibri"/>
              <a:cs typeface="Calibri"/>
            </a:endParaRP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7399D-FC7A-40F4-85CC-A3E9534BF4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803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58675-52BB-5DA8-0C4D-BD98BD2150B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2DA7F5-5F9E-DB05-DD1E-6E9323EED2A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70F46C1-F5A9-848B-050F-4CCCA7CCFD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Veel </a:t>
            </a:r>
            <a:r>
              <a:rPr lang="en-US" dirty="0" err="1"/>
              <a:t>oefenen</a:t>
            </a:r>
            <a:r>
              <a:rPr lang="en-US" dirty="0"/>
              <a:t> met </a:t>
            </a:r>
            <a:r>
              <a:rPr lang="en-US" dirty="0" err="1"/>
              <a:t>lezen</a:t>
            </a:r>
            <a:r>
              <a:rPr lang="en-US" dirty="0"/>
              <a:t> </a:t>
            </a:r>
            <a:r>
              <a:rPr lang="en-US" dirty="0" err="1"/>
              <a:t>en</a:t>
            </a:r>
            <a:r>
              <a:rPr lang="en-US" dirty="0"/>
              <a:t> </a:t>
            </a:r>
            <a:r>
              <a:rPr lang="en-US" dirty="0" err="1"/>
              <a:t>schrijven</a:t>
            </a:r>
            <a:r>
              <a:rPr lang="en-US" dirty="0"/>
              <a:t> is </a:t>
            </a:r>
            <a:r>
              <a:rPr lang="en-US" dirty="0" err="1"/>
              <a:t>belangrijk</a:t>
            </a:r>
            <a:r>
              <a:rPr lang="en-US" dirty="0"/>
              <a:t>. Dat </a:t>
            </a:r>
            <a:r>
              <a:rPr lang="en-US" dirty="0" err="1"/>
              <a:t>doen</a:t>
            </a:r>
            <a:r>
              <a:rPr lang="en-US" dirty="0"/>
              <a:t> we </a:t>
            </a:r>
            <a:r>
              <a:rPr lang="en-US" dirty="0" err="1"/>
              <a:t>natuurlijk</a:t>
            </a:r>
            <a:r>
              <a:rPr lang="en-US" dirty="0"/>
              <a:t> op school. Toch is het </a:t>
            </a:r>
            <a:r>
              <a:rPr lang="en-US" dirty="0" err="1"/>
              <a:t>zinvol</a:t>
            </a:r>
            <a:r>
              <a:rPr lang="en-US" dirty="0"/>
              <a:t> om </a:t>
            </a:r>
            <a:r>
              <a:rPr lang="en-US" dirty="0" err="1"/>
              <a:t>nog</a:t>
            </a:r>
            <a:r>
              <a:rPr lang="en-US" dirty="0"/>
              <a:t> </a:t>
            </a:r>
            <a:r>
              <a:rPr lang="en-US" dirty="0" err="1"/>
              <a:t>vaker</a:t>
            </a:r>
            <a:r>
              <a:rPr lang="en-US" dirty="0"/>
              <a:t> </a:t>
            </a:r>
            <a:r>
              <a:rPr lang="en-US" dirty="0" err="1"/>
              <a:t>één</a:t>
            </a:r>
            <a:r>
              <a:rPr lang="en-US" dirty="0"/>
              <a:t>-op-</a:t>
            </a:r>
            <a:r>
              <a:rPr lang="en-US" dirty="0" err="1"/>
              <a:t>één</a:t>
            </a:r>
            <a:r>
              <a:rPr lang="en-US" dirty="0"/>
              <a:t> met </a:t>
            </a:r>
            <a:r>
              <a:rPr lang="en-US" dirty="0" err="1"/>
              <a:t>een</a:t>
            </a:r>
            <a:r>
              <a:rPr lang="en-US" dirty="0"/>
              <a:t> kind </a:t>
            </a:r>
            <a:r>
              <a:rPr lang="en-US" dirty="0" err="1"/>
              <a:t>te</a:t>
            </a:r>
            <a:r>
              <a:rPr lang="en-US" dirty="0"/>
              <a:t> </a:t>
            </a:r>
            <a:r>
              <a:rPr lang="en-US" dirty="0" err="1"/>
              <a:t>oefenen</a:t>
            </a:r>
            <a:r>
              <a:rPr lang="en-US" dirty="0"/>
              <a:t>. </a:t>
            </a:r>
            <a:r>
              <a:rPr lang="en-US" dirty="0" err="1"/>
              <a:t>Daarom</a:t>
            </a:r>
            <a:r>
              <a:rPr lang="en-US" dirty="0"/>
              <a:t> </a:t>
            </a:r>
            <a:r>
              <a:rPr lang="en-US" dirty="0" err="1"/>
              <a:t>vragen</a:t>
            </a:r>
            <a:r>
              <a:rPr lang="en-US" dirty="0"/>
              <a:t> </a:t>
            </a:r>
            <a:r>
              <a:rPr lang="en-US" dirty="0" err="1"/>
              <a:t>wij</a:t>
            </a:r>
            <a:r>
              <a:rPr lang="en-US" dirty="0"/>
              <a:t> </a:t>
            </a:r>
            <a:r>
              <a:rPr lang="en-US" dirty="0" err="1"/>
              <a:t>uw</a:t>
            </a:r>
            <a:r>
              <a:rPr lang="en-US" dirty="0"/>
              <a:t> </a:t>
            </a:r>
            <a:r>
              <a:rPr lang="en-US" dirty="0" err="1"/>
              <a:t>hulp</a:t>
            </a:r>
            <a:r>
              <a:rPr lang="en-US" dirty="0"/>
              <a:t>: </a:t>
            </a:r>
            <a:r>
              <a:rPr lang="en-US" dirty="0" err="1"/>
              <a:t>ook</a:t>
            </a:r>
            <a:r>
              <a:rPr lang="en-US" dirty="0"/>
              <a:t> </a:t>
            </a:r>
            <a:r>
              <a:rPr lang="en-US" dirty="0" err="1"/>
              <a:t>thuis</a:t>
            </a:r>
            <a:r>
              <a:rPr lang="en-US" dirty="0"/>
              <a:t> </a:t>
            </a:r>
            <a:r>
              <a:rPr lang="en-US" dirty="0" err="1"/>
              <a:t>kunt</a:t>
            </a:r>
            <a:r>
              <a:rPr lang="en-US" dirty="0"/>
              <a:t> u met </a:t>
            </a:r>
            <a:r>
              <a:rPr lang="en-US" dirty="0" err="1"/>
              <a:t>uw</a:t>
            </a:r>
            <a:r>
              <a:rPr lang="en-US" dirty="0"/>
              <a:t> kind </a:t>
            </a:r>
            <a:r>
              <a:rPr lang="en-US" dirty="0" err="1"/>
              <a:t>regelmatig</a:t>
            </a:r>
            <a:r>
              <a:rPr lang="en-US" dirty="0"/>
              <a:t> </a:t>
            </a:r>
            <a:r>
              <a:rPr lang="en-US" dirty="0" err="1"/>
              <a:t>oefenen</a:t>
            </a:r>
            <a:r>
              <a:rPr lang="en-US" dirty="0"/>
              <a:t> met </a:t>
            </a:r>
            <a:r>
              <a:rPr lang="en-US" dirty="0" err="1"/>
              <a:t>lezen</a:t>
            </a:r>
            <a:r>
              <a:rPr lang="en-US" dirty="0"/>
              <a:t> </a:t>
            </a:r>
            <a:r>
              <a:rPr lang="en-US" dirty="0" err="1"/>
              <a:t>en</a:t>
            </a:r>
            <a:r>
              <a:rPr lang="en-US" dirty="0"/>
              <a:t> </a:t>
            </a:r>
            <a:r>
              <a:rPr lang="en-US" dirty="0" err="1"/>
              <a:t>schrijven</a:t>
            </a:r>
            <a:r>
              <a:rPr lang="en-US" dirty="0"/>
              <a:t>. Wat </a:t>
            </a:r>
            <a:r>
              <a:rPr lang="en-US" dirty="0" err="1"/>
              <a:t>kunt</a:t>
            </a:r>
            <a:r>
              <a:rPr lang="en-US" dirty="0"/>
              <a:t> u </a:t>
            </a:r>
            <a:r>
              <a:rPr lang="en-US" dirty="0" err="1"/>
              <a:t>doen</a:t>
            </a:r>
            <a:r>
              <a:rPr lang="en-US" dirty="0"/>
              <a:t>?</a:t>
            </a:r>
          </a:p>
        </p:txBody>
      </p:sp>
      <p:sp>
        <p:nvSpPr>
          <p:cNvPr id="4" name="Tijdelijke aanduiding voor dianummer 3">
            <a:extLst>
              <a:ext uri="{FF2B5EF4-FFF2-40B4-BE49-F238E27FC236}">
                <a16:creationId xmlns:a16="http://schemas.microsoft.com/office/drawing/2014/main" id="{2E17C148-9B52-20AE-CA9C-13C6782D849B}"/>
              </a:ext>
            </a:extLst>
          </p:cNvPr>
          <p:cNvSpPr>
            <a:spLocks noGrp="1"/>
          </p:cNvSpPr>
          <p:nvPr>
            <p:ph type="sldNum" sz="quarter" idx="5"/>
          </p:nvPr>
        </p:nvSpPr>
        <p:spPr/>
        <p:txBody>
          <a:bodyPr/>
          <a:lstStyle/>
          <a:p>
            <a:fld id="{12EBFD89-7EDC-D945-B568-D58FC3794AE4}" type="slidenum">
              <a:rPr lang="nl-NL" smtClean="0"/>
              <a:t>22</a:t>
            </a:fld>
            <a:endParaRPr lang="nl-NL"/>
          </a:p>
        </p:txBody>
      </p:sp>
    </p:spTree>
    <p:extLst>
      <p:ext uri="{BB962C8B-B14F-4D97-AF65-F5344CB8AC3E}">
        <p14:creationId xmlns:p14="http://schemas.microsoft.com/office/powerpoint/2010/main" val="4280668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latin typeface="Verdana"/>
                <a:ea typeface="Verdana"/>
              </a:rPr>
              <a:t>Bij elk thema ontvangt u een ouderbrief waarin wordt toegelicht wat uw kind dat thema gaat leren. Er staan tips voor voorleesboeken in en tips voor oefeningen met je kind. Let op dat u de letter uitspreekt zoals deze klinkt 'in een woord'. Dus i = ‘</a:t>
            </a:r>
            <a:r>
              <a:rPr lang="nl-NL" dirty="0" err="1">
                <a:latin typeface="Verdana"/>
                <a:ea typeface="Verdana"/>
              </a:rPr>
              <a:t>ih</a:t>
            </a:r>
            <a:r>
              <a:rPr lang="nl-NL" dirty="0">
                <a:latin typeface="Verdana"/>
                <a:ea typeface="Verdana"/>
              </a:rPr>
              <a:t>’ (en niet ‘ie’), n = ‘</a:t>
            </a:r>
            <a:r>
              <a:rPr lang="nl-NL" dirty="0" err="1">
                <a:latin typeface="Verdana"/>
                <a:ea typeface="Verdana"/>
              </a:rPr>
              <a:t>nnn</a:t>
            </a:r>
            <a:r>
              <a:rPr lang="nl-NL" dirty="0">
                <a:latin typeface="Verdana"/>
                <a:ea typeface="Verdana"/>
              </a:rPr>
              <a:t>’ (en niet ‘en’), enzovoort. Enkele voorbeelden uit de brief van thema 1:</a:t>
            </a:r>
          </a:p>
          <a:p>
            <a:pPr>
              <a:defRPr/>
            </a:pPr>
            <a:endParaRPr lang="nl-NL" dirty="0">
              <a:latin typeface="Verdana" pitchFamily="34" charset="0"/>
            </a:endParaRPr>
          </a:p>
          <a:p>
            <a:pPr>
              <a:defRPr/>
            </a:pPr>
            <a:r>
              <a:rPr lang="nl-NL" dirty="0">
                <a:latin typeface="Verdana" pitchFamily="34" charset="0"/>
              </a:rPr>
              <a:t>- Benoem af en toe de letters die u tegenkomt, bijvoorbeeld in de krant, op een nummerbord of in een voorleesboek. </a:t>
            </a:r>
          </a:p>
          <a:p>
            <a:pPr>
              <a:defRPr/>
            </a:pPr>
            <a:r>
              <a:rPr lang="nl-NL" dirty="0">
                <a:latin typeface="Verdana" pitchFamily="34" charset="0"/>
              </a:rPr>
              <a:t>- Speel het spel Ik zie ik zie wat jij niet ziet, … en de beginletter is … Zoek naar een voorwerp in de omgeving met die beginletter. Laat uw kind raden en wissel de beurt. </a:t>
            </a:r>
          </a:p>
          <a:p>
            <a:pPr>
              <a:defRPr/>
            </a:pPr>
            <a:r>
              <a:rPr lang="nl-NL" dirty="0">
                <a:latin typeface="Verdana" pitchFamily="34" charset="0"/>
              </a:rPr>
              <a:t>- Laat uw kind thuis oefenen met de vormen van de letters, bijvoorbeeld door de letter te tekenen in het zand of na te maken met lego, klei, blokjes of kralen. </a:t>
            </a:r>
          </a:p>
          <a:p>
            <a:pPr>
              <a:defRPr/>
            </a:pPr>
            <a:r>
              <a:rPr lang="nl-NL" dirty="0">
                <a:latin typeface="Verdana" pitchFamily="34" charset="0"/>
              </a:rPr>
              <a:t>- Lees veel voor, het liefst zelfs elke dag. Wijs af en toe samen op een letter die de kinderen al kennen en heb vooral plezier om het verhaal! </a:t>
            </a:r>
          </a:p>
          <a:p>
            <a:pPr>
              <a:defRPr/>
            </a:pPr>
            <a:endParaRPr lang="nl-NL" dirty="0">
              <a:latin typeface="Verdana" pitchFamily="34" charset="0"/>
            </a:endParaRPr>
          </a:p>
          <a:p>
            <a:pPr>
              <a:defRPr/>
            </a:pPr>
            <a:r>
              <a:rPr lang="nl-NL" dirty="0">
                <a:latin typeface="Verdana" pitchFamily="34" charset="0"/>
              </a:rPr>
              <a:t>Wij geven de brief aan het begin van elk thema mee naar huis. Goed op te weten is dat </a:t>
            </a:r>
            <a:r>
              <a:rPr lang="nl-NL" sz="1800" dirty="0">
                <a:solidFill>
                  <a:srgbClr val="000000"/>
                </a:solidFill>
                <a:effectLst/>
                <a:latin typeface="Aptos" panose="020B0004020202020204" pitchFamily="34" charset="0"/>
              </a:rPr>
              <a:t>de online omgeving met oefenmateriaal en de digitale bibliotheek ook thuis kan worden geopend en kinderen daar thuis dus ook mee kunnen oefenen.</a:t>
            </a:r>
            <a:endParaRPr lang="nl-NL" dirty="0">
              <a:latin typeface="Verdana" pitchFamily="34" charset="0"/>
            </a:endParaRPr>
          </a:p>
          <a:p>
            <a:endParaRPr lang="en-US" dirty="0"/>
          </a:p>
          <a:p>
            <a:r>
              <a:rPr lang="en-US" dirty="0"/>
              <a:t>Ook </a:t>
            </a:r>
            <a:r>
              <a:rPr lang="en-US" dirty="0" err="1"/>
              <a:t>voor</a:t>
            </a:r>
            <a:r>
              <a:rPr lang="en-US" dirty="0"/>
              <a:t> </a:t>
            </a:r>
            <a:r>
              <a:rPr lang="en-US" dirty="0" err="1"/>
              <a:t>schrijven</a:t>
            </a:r>
            <a:r>
              <a:rPr lang="en-US" dirty="0"/>
              <a:t> is het </a:t>
            </a:r>
            <a:r>
              <a:rPr lang="en-US" dirty="0" err="1"/>
              <a:t>belangrijk</a:t>
            </a:r>
            <a:r>
              <a:rPr lang="en-US" dirty="0"/>
              <a:t> </a:t>
            </a:r>
            <a:r>
              <a:rPr lang="en-US" dirty="0" err="1"/>
              <a:t>dat</a:t>
            </a:r>
            <a:r>
              <a:rPr lang="en-US" dirty="0"/>
              <a:t> </a:t>
            </a:r>
            <a:r>
              <a:rPr lang="en-US" dirty="0" err="1"/>
              <a:t>kinderen</a:t>
            </a:r>
            <a:r>
              <a:rPr lang="en-US" dirty="0"/>
              <a:t> </a:t>
            </a:r>
            <a:r>
              <a:rPr lang="en-US" dirty="0" err="1"/>
              <a:t>veel</a:t>
            </a:r>
            <a:r>
              <a:rPr lang="en-US" dirty="0"/>
              <a:t> </a:t>
            </a:r>
            <a:r>
              <a:rPr lang="en-US" dirty="0" err="1"/>
              <a:t>oefenen</a:t>
            </a:r>
            <a:r>
              <a:rPr lang="en-US" dirty="0"/>
              <a:t> met </a:t>
            </a:r>
            <a:r>
              <a:rPr lang="en-US" dirty="0" err="1"/>
              <a:t>grijpen</a:t>
            </a:r>
            <a:r>
              <a:rPr lang="en-US" dirty="0"/>
              <a:t> (</a:t>
            </a:r>
            <a:r>
              <a:rPr lang="en-US" dirty="0" err="1"/>
              <a:t>voor</a:t>
            </a:r>
            <a:r>
              <a:rPr lang="en-US" dirty="0"/>
              <a:t> de </a:t>
            </a:r>
            <a:r>
              <a:rPr lang="en-US" dirty="0" err="1"/>
              <a:t>pengreep</a:t>
            </a:r>
            <a:r>
              <a:rPr lang="en-US" dirty="0"/>
              <a:t>). Doe </a:t>
            </a:r>
            <a:r>
              <a:rPr lang="en-US" dirty="0" err="1"/>
              <a:t>thuis</a:t>
            </a:r>
            <a:r>
              <a:rPr lang="en-US" dirty="0"/>
              <a:t> </a:t>
            </a:r>
            <a:r>
              <a:rPr lang="en-US" dirty="0" err="1"/>
              <a:t>spelletjes</a:t>
            </a:r>
            <a:r>
              <a:rPr lang="en-US" dirty="0"/>
              <a:t> ; Mikado, </a:t>
            </a:r>
            <a:r>
              <a:rPr lang="en-US" dirty="0" err="1"/>
              <a:t>strijkkralen</a:t>
            </a:r>
            <a:r>
              <a:rPr lang="en-US" dirty="0"/>
              <a:t>, </a:t>
            </a:r>
            <a:r>
              <a:rPr lang="en-US" dirty="0" err="1"/>
              <a:t>dobbelen</a:t>
            </a:r>
            <a:r>
              <a:rPr lang="en-US" dirty="0"/>
              <a:t>, </a:t>
            </a:r>
            <a:r>
              <a:rPr lang="en-US" dirty="0" err="1"/>
              <a:t>spelletjes</a:t>
            </a:r>
            <a:r>
              <a:rPr lang="en-US" dirty="0"/>
              <a:t> met </a:t>
            </a:r>
            <a:r>
              <a:rPr lang="en-US" dirty="0" err="1"/>
              <a:t>pionnetjes</a:t>
            </a:r>
            <a:r>
              <a:rPr lang="en-US" dirty="0"/>
              <a:t>: </a:t>
            </a:r>
            <a:r>
              <a:rPr lang="en-US" dirty="0" err="1"/>
              <a:t>mens</a:t>
            </a:r>
            <a:r>
              <a:rPr lang="en-US" dirty="0"/>
              <a:t> </a:t>
            </a:r>
            <a:r>
              <a:rPr lang="en-US" dirty="0" err="1"/>
              <a:t>erger</a:t>
            </a:r>
            <a:r>
              <a:rPr lang="en-US" dirty="0"/>
              <a:t> je </a:t>
            </a:r>
            <a:r>
              <a:rPr lang="en-US" dirty="0" err="1"/>
              <a:t>niet</a:t>
            </a:r>
            <a:r>
              <a:rPr lang="en-US" dirty="0"/>
              <a:t>, </a:t>
            </a:r>
            <a:r>
              <a:rPr lang="en-US" dirty="0" err="1"/>
              <a:t>tollen</a:t>
            </a:r>
            <a:r>
              <a:rPr lang="en-US" dirty="0"/>
              <a:t>. </a:t>
            </a:r>
          </a:p>
          <a:p>
            <a:endParaRPr lang="nl-NL" dirty="0"/>
          </a:p>
          <a:p>
            <a:endParaRPr lang="nl-NL" sz="1800" dirty="0">
              <a:effectLst/>
              <a:latin typeface="Calibri"/>
              <a:ea typeface="Calibri"/>
              <a:cs typeface="Calibri"/>
            </a:endParaRP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366F02-D779-4B2D-B7D9-886FC82006D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061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E67D4-DF6B-BF71-DEF4-00C5CEA7E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5BF5C-A835-CB80-B8AC-E2C435563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DF67D8-8F79-8147-8376-EE8900C40554}"/>
              </a:ext>
            </a:extLst>
          </p:cNvPr>
          <p:cNvSpPr>
            <a:spLocks noGrp="1"/>
          </p:cNvSpPr>
          <p:nvPr>
            <p:ph type="body" idx="1"/>
          </p:nvPr>
        </p:nvSpPr>
        <p:spPr/>
        <p:txBody>
          <a:bodyPr/>
          <a:lstStyle/>
          <a:p>
            <a:pPr eaLnBrk="1" hangingPunct="1">
              <a:lnSpc>
                <a:spcPct val="150000"/>
              </a:lnSpc>
              <a:spcBef>
                <a:spcPct val="0"/>
              </a:spcBef>
              <a:buFontTx/>
              <a:buNone/>
            </a:pPr>
            <a:r>
              <a:rPr lang="nl-NL" altLang="nl-NL" sz="1200" dirty="0">
                <a:solidFill>
                  <a:srgbClr val="000066"/>
                </a:solidFill>
                <a:latin typeface="Verdana" panose="020B0604030504040204" pitchFamily="34" charset="0"/>
              </a:rPr>
              <a:t>Dit was in het kort de methode Lijn 3. </a:t>
            </a:r>
          </a:p>
          <a:p>
            <a:pPr eaLnBrk="1" hangingPunct="1">
              <a:lnSpc>
                <a:spcPct val="150000"/>
              </a:lnSpc>
              <a:spcBef>
                <a:spcPct val="0"/>
              </a:spcBef>
              <a:buFontTx/>
              <a:buNone/>
            </a:pPr>
            <a:r>
              <a:rPr lang="nl-NL" altLang="nl-NL" sz="1200" dirty="0">
                <a:solidFill>
                  <a:srgbClr val="000066"/>
                </a:solidFill>
                <a:latin typeface="Verdana" panose="020B0604030504040204" pitchFamily="34" charset="0"/>
              </a:rPr>
              <a:t>Heeft u nog vragen, stel ze dan gerust.</a:t>
            </a:r>
          </a:p>
          <a:p>
            <a:pPr eaLnBrk="1" hangingPunct="1">
              <a:lnSpc>
                <a:spcPct val="150000"/>
              </a:lnSpc>
              <a:spcBef>
                <a:spcPct val="0"/>
              </a:spcBef>
              <a:buFontTx/>
              <a:buNone/>
            </a:pPr>
            <a:r>
              <a:rPr lang="nl-NL" altLang="nl-NL" sz="1200" dirty="0">
                <a:solidFill>
                  <a:srgbClr val="000066"/>
                </a:solidFill>
                <a:latin typeface="Verdana" panose="020B0604030504040204" pitchFamily="34" charset="0"/>
              </a:rPr>
              <a:t>Wij wensen uw kind veel plezier met het leren lezen in groep 3</a:t>
            </a:r>
            <a:endParaRPr lang="nl-NL" dirty="0">
              <a:latin typeface="Verdana" pitchFamily="34" charset="0"/>
            </a:endParaRPr>
          </a:p>
          <a:p>
            <a:pPr>
              <a:defRPr/>
            </a:pPr>
            <a:endParaRPr lang="nl-NL" dirty="0">
              <a:latin typeface="Verdana" pitchFamily="34" charset="0"/>
            </a:endParaRPr>
          </a:p>
          <a:p>
            <a:pPr>
              <a:defRPr/>
            </a:pPr>
            <a:r>
              <a:rPr lang="nl-NL" dirty="0">
                <a:latin typeface="Verdana" pitchFamily="34" charset="0"/>
              </a:rPr>
              <a:t>We maken er samen een mooi leesjaar van. </a:t>
            </a:r>
            <a:endParaRPr lang="en-NL" dirty="0"/>
          </a:p>
        </p:txBody>
      </p:sp>
      <p:sp>
        <p:nvSpPr>
          <p:cNvPr id="4" name="Slide Number Placeholder 3">
            <a:extLst>
              <a:ext uri="{FF2B5EF4-FFF2-40B4-BE49-F238E27FC236}">
                <a16:creationId xmlns:a16="http://schemas.microsoft.com/office/drawing/2014/main" id="{B0176D50-D225-5875-FC05-054413792883}"/>
              </a:ext>
            </a:extLst>
          </p:cNvPr>
          <p:cNvSpPr>
            <a:spLocks noGrp="1"/>
          </p:cNvSpPr>
          <p:nvPr>
            <p:ph type="sldNum" sz="quarter" idx="5"/>
          </p:nvPr>
        </p:nvSpPr>
        <p:spPr/>
        <p:txBody>
          <a:bodyPr/>
          <a:lstStyle/>
          <a:p>
            <a:fld id="{12EBFD89-7EDC-D945-B568-D58FC3794AE4}" type="slidenum">
              <a:rPr lang="nl-NL" smtClean="0"/>
              <a:t>24</a:t>
            </a:fld>
            <a:endParaRPr lang="nl-NL"/>
          </a:p>
        </p:txBody>
      </p:sp>
    </p:spTree>
    <p:extLst>
      <p:ext uri="{BB962C8B-B14F-4D97-AF65-F5344CB8AC3E}">
        <p14:creationId xmlns:p14="http://schemas.microsoft.com/office/powerpoint/2010/main" val="4115881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12EBFD89-7EDC-D945-B568-D58FC3794AE4}" type="slidenum">
              <a:rPr lang="nl-NL" smtClean="0"/>
              <a:t>25</a:t>
            </a:fld>
            <a:endParaRPr lang="nl-NL"/>
          </a:p>
        </p:txBody>
      </p:sp>
    </p:spTree>
    <p:extLst>
      <p:ext uri="{BB962C8B-B14F-4D97-AF65-F5344CB8AC3E}">
        <p14:creationId xmlns:p14="http://schemas.microsoft.com/office/powerpoint/2010/main" val="4153024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9BA65-2F5C-29E0-B6A8-39BDB6F417D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248D152-5E56-2C05-6352-B4623682B0E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70A49FB-C15A-204B-1B5D-1AE4DA45EFA7}"/>
              </a:ext>
            </a:extLst>
          </p:cNvPr>
          <p:cNvSpPr>
            <a:spLocks noGrp="1"/>
          </p:cNvSpPr>
          <p:nvPr>
            <p:ph type="body" idx="1"/>
          </p:nvPr>
        </p:nvSpPr>
        <p:spPr/>
        <p:txBody>
          <a:bodyPr/>
          <a:lstStyle/>
          <a:p>
            <a:r>
              <a:rPr lang="nl-NL" dirty="0"/>
              <a:t>De methode heet zo omdat een bus met passagiers centraal staat (Lijn 3). Binnen Lijn 3 maken de kinderen een busreis door Leesstad met chauffeur Ben Bus en zijn bonte gezelschap. Er zijn acht haltes die elk passen bij één van de acht thema’s gedurende het jaar. Elk thema duurt vier weken. Het eerste thema is ‘Letterpret’ en draait om alles dat met lezen, boeken en letters te maken heeft.</a:t>
            </a:r>
          </a:p>
          <a:p>
            <a:pPr>
              <a:defRPr/>
            </a:pPr>
            <a:r>
              <a:rPr lang="nl-NL" dirty="0">
                <a:latin typeface="Verdana" pitchFamily="34" charset="0"/>
              </a:rPr>
              <a:t>Als de kinderen aan het eind van het jaar uitstappen, zijn ze helemaal klaar voor groep 4.</a:t>
            </a:r>
          </a:p>
          <a:p>
            <a:pPr>
              <a:defRPr/>
            </a:pPr>
            <a:r>
              <a:rPr lang="nl-NL" dirty="0">
                <a:latin typeface="Verdana" pitchFamily="34" charset="0"/>
              </a:rPr>
              <a:t>Alle kinderen behalen</a:t>
            </a:r>
            <a:r>
              <a:rPr lang="nl-NL" b="0" i="0" dirty="0">
                <a:solidFill>
                  <a:srgbClr val="000000"/>
                </a:solidFill>
                <a:effectLst/>
                <a:latin typeface="Aptos" panose="020B0004020202020204" pitchFamily="34" charset="0"/>
              </a:rPr>
              <a:t> met Lijn 3 dit jaar AVI E3 en de betere lezers komen zelfs op AVI M4 uit. Mocht je je afvragen wat dat betekent? Dat is het leesniveau van een kind. Waarbij E3 staat voor Eind groep 3 en M4 voor Midden groep 4.</a:t>
            </a:r>
            <a:endParaRPr lang="en-US" dirty="0"/>
          </a:p>
          <a:p>
            <a:endParaRPr lang="en-US" dirty="0"/>
          </a:p>
        </p:txBody>
      </p:sp>
      <p:sp>
        <p:nvSpPr>
          <p:cNvPr id="4" name="Tijdelijke aanduiding voor dianummer 3">
            <a:extLst>
              <a:ext uri="{FF2B5EF4-FFF2-40B4-BE49-F238E27FC236}">
                <a16:creationId xmlns:a16="http://schemas.microsoft.com/office/drawing/2014/main" id="{7D43D62C-FE0A-CBAD-5695-0EC08A097CEF}"/>
              </a:ext>
            </a:extLst>
          </p:cNvPr>
          <p:cNvSpPr>
            <a:spLocks noGrp="1"/>
          </p:cNvSpPr>
          <p:nvPr>
            <p:ph type="sldNum" sz="quarter" idx="5"/>
          </p:nvPr>
        </p:nvSpPr>
        <p:spPr/>
        <p:txBody>
          <a:bodyPr/>
          <a:lstStyle/>
          <a:p>
            <a:fld id="{12EBFD89-7EDC-D945-B568-D58FC3794AE4}" type="slidenum">
              <a:rPr lang="nl-NL" smtClean="0"/>
              <a:t>3</a:t>
            </a:fld>
            <a:endParaRPr lang="nl-NL"/>
          </a:p>
        </p:txBody>
      </p:sp>
    </p:spTree>
    <p:extLst>
      <p:ext uri="{BB962C8B-B14F-4D97-AF65-F5344CB8AC3E}">
        <p14:creationId xmlns:p14="http://schemas.microsoft.com/office/powerpoint/2010/main" val="527099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64441-3F91-ACCD-D98D-BC033EFF3FF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059139-D51F-2A8F-B438-C4EA49E7D5E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60BCF4D-E2C8-CBEB-53F5-A90035866DA1}"/>
              </a:ext>
            </a:extLst>
          </p:cNvPr>
          <p:cNvSpPr>
            <a:spLocks noGrp="1"/>
          </p:cNvSpPr>
          <p:nvPr>
            <p:ph type="body" idx="1"/>
          </p:nvPr>
        </p:nvSpPr>
        <p:spPr/>
        <p:txBody>
          <a:bodyPr/>
          <a:lstStyle/>
          <a:p>
            <a:r>
              <a:rPr lang="nl-NL" b="1" dirty="0">
                <a:latin typeface="Calibri"/>
                <a:ea typeface="Times New Roman" panose="02020603050405020304" pitchFamily="18" charset="0"/>
                <a:cs typeface="Calibri"/>
              </a:rPr>
              <a:t>We hebben deze methode gekozen omdat een aantal onderdelen centraal staan: </a:t>
            </a:r>
            <a:endParaRPr lang="nl-NL" sz="1200" b="1" dirty="0">
              <a:effectLst/>
              <a:latin typeface="Calibri" panose="020F0502020204030204" pitchFamily="34" charset="0"/>
              <a:ea typeface="Times New Roman" panose="02020603050405020304" pitchFamily="18" charset="0"/>
              <a:cs typeface="Calibri" panose="020F0502020204030204" pitchFamily="34" charset="0"/>
            </a:endParaRPr>
          </a:p>
          <a:p>
            <a:endParaRPr lang="nl-NL" sz="1200" b="0" dirty="0">
              <a:effectLst/>
              <a:latin typeface="Calibri" panose="020F0502020204030204" pitchFamily="34" charset="0"/>
              <a:ea typeface="Times New Roman" panose="02020603050405020304" pitchFamily="18" charset="0"/>
              <a:cs typeface="Calibri" panose="020F0502020204030204" pitchFamily="34" charset="0"/>
            </a:endParaRPr>
          </a:p>
          <a:p>
            <a:r>
              <a:rPr lang="nl-NL" sz="1200" b="0" dirty="0">
                <a:effectLst/>
                <a:latin typeface="Calibri"/>
                <a:ea typeface="Times New Roman" panose="02020603050405020304" pitchFamily="18" charset="0"/>
                <a:cs typeface="Calibri"/>
              </a:rPr>
              <a:t>1 Iedere dag veel en samen lezen</a:t>
            </a:r>
            <a:endParaRPr lang="nl-NL" sz="1200" b="0" dirty="0">
              <a:effectLst/>
              <a:latin typeface="Calibri"/>
              <a:ea typeface="Calibri" panose="020F0502020204030204" pitchFamily="34" charset="0"/>
              <a:cs typeface="Calibri"/>
            </a:endParaRPr>
          </a:p>
          <a:p>
            <a:r>
              <a:rPr lang="nl-NL" sz="1200" b="0" dirty="0">
                <a:effectLst/>
                <a:latin typeface="Calibri"/>
                <a:ea typeface="Times New Roman" panose="02020603050405020304" pitchFamily="18" charset="0"/>
                <a:cs typeface="Calibri"/>
              </a:rPr>
              <a:t>2 Acht aansprekende </a:t>
            </a:r>
            <a:r>
              <a:rPr lang="nl-NL" sz="1200" b="0" dirty="0" err="1">
                <a:effectLst/>
                <a:latin typeface="Calibri"/>
                <a:ea typeface="Times New Roman" panose="02020603050405020304" pitchFamily="18" charset="0"/>
                <a:cs typeface="Calibri"/>
              </a:rPr>
              <a:t>wereldoriënterende</a:t>
            </a:r>
            <a:r>
              <a:rPr lang="nl-NL" sz="1200" b="0" dirty="0">
                <a:effectLst/>
                <a:latin typeface="Calibri"/>
                <a:ea typeface="Times New Roman" panose="02020603050405020304" pitchFamily="18" charset="0"/>
                <a:cs typeface="Calibri"/>
              </a:rPr>
              <a:t> thema’s</a:t>
            </a:r>
            <a:endParaRPr lang="nl-NL" sz="1200" b="0" dirty="0">
              <a:effectLst/>
              <a:latin typeface="Times New Roman"/>
              <a:ea typeface="Calibri" panose="020F0502020204030204" pitchFamily="34" charset="0"/>
              <a:cs typeface="Calibri"/>
            </a:endParaRPr>
          </a:p>
          <a:p>
            <a:r>
              <a:rPr lang="nl-NL" b="0" dirty="0">
                <a:latin typeface="Calibri"/>
                <a:ea typeface="Times New Roman" panose="02020603050405020304" pitchFamily="18" charset="0"/>
                <a:cs typeface="Calibri"/>
              </a:rPr>
              <a:t>3 </a:t>
            </a:r>
            <a:r>
              <a:rPr lang="nl-NL" sz="1200" b="0" dirty="0">
                <a:effectLst/>
                <a:latin typeface="Calibri"/>
                <a:ea typeface="Times New Roman" panose="02020603050405020304" pitchFamily="18" charset="0"/>
                <a:cs typeface="Calibri"/>
              </a:rPr>
              <a:t>Lezen, schrijven en spelling in samenhang </a:t>
            </a:r>
            <a:endParaRPr lang="nl-NL" sz="1200" b="0" dirty="0">
              <a:effectLst/>
              <a:latin typeface="Times New Roman"/>
              <a:ea typeface="Calibri" panose="020F0502020204030204" pitchFamily="34" charset="0"/>
              <a:cs typeface="Calibri"/>
            </a:endParaRPr>
          </a:p>
          <a:p>
            <a:pPr>
              <a:lnSpc>
                <a:spcPct val="107000"/>
              </a:lnSpc>
              <a:spcAft>
                <a:spcPts val="800"/>
              </a:spcAft>
            </a:pPr>
            <a:r>
              <a:rPr lang="nl-NL" b="0" dirty="0">
                <a:latin typeface="Calibri"/>
                <a:ea typeface="Calibri"/>
                <a:cs typeface="Calibri"/>
              </a:rPr>
              <a:t>4 </a:t>
            </a:r>
            <a:r>
              <a:rPr lang="nl-NL" sz="1200" b="0" dirty="0">
                <a:effectLst/>
                <a:latin typeface="Calibri"/>
                <a:ea typeface="Calibri"/>
                <a:cs typeface="Calibri"/>
              </a:rPr>
              <a:t>Sluit aan bij de ontwikkeling van het jonge kind</a:t>
            </a:r>
          </a:p>
          <a:p>
            <a:pPr>
              <a:lnSpc>
                <a:spcPct val="107000"/>
              </a:lnSpc>
              <a:spcAft>
                <a:spcPts val="800"/>
              </a:spcAft>
            </a:pPr>
            <a:r>
              <a:rPr lang="nl-NL" sz="1200" dirty="0">
                <a:effectLst/>
                <a:latin typeface="Calibri"/>
                <a:ea typeface="Calibri"/>
                <a:cs typeface="Calibri"/>
              </a:rPr>
              <a:t>Voor groep 3-kinderen is veel nieuw, zoals zitten aan een tafeltje en luisteren naar uitleg. Ze komen binnen als kleuters met beweegdrang en hebben een grote behoefte aan handelen. Lijn 3 sluit aan bij de wensen en </a:t>
            </a:r>
            <a:r>
              <a:rPr lang="nl-NL" dirty="0">
                <a:latin typeface="Calibri"/>
                <a:ea typeface="Calibri"/>
                <a:cs typeface="Calibri"/>
              </a:rPr>
              <a:t>behoeften</a:t>
            </a:r>
            <a:r>
              <a:rPr lang="nl-NL" sz="1200" dirty="0">
                <a:effectLst/>
                <a:latin typeface="Calibri"/>
                <a:ea typeface="Calibri"/>
                <a:cs typeface="Calibri"/>
              </a:rPr>
              <a:t> van het jonge kind. Heerlijk actief en afwisselend voor de kinderen, maar wel doelgericht: het leren staat voorop.</a:t>
            </a:r>
          </a:p>
          <a:p>
            <a:endParaRPr lang="nl-NL" b="1" dirty="0">
              <a:solidFill>
                <a:srgbClr val="FF0000"/>
              </a:solidFill>
            </a:endParaRPr>
          </a:p>
          <a:p>
            <a:endParaRPr lang="nl-NL" dirty="0">
              <a:solidFill>
                <a:srgbClr val="000000"/>
              </a:solidFill>
            </a:endParaRPr>
          </a:p>
          <a:p>
            <a:endParaRPr lang="en-NL" dirty="0">
              <a:solidFill>
                <a:srgbClr val="000000"/>
              </a:solidFill>
            </a:endParaRPr>
          </a:p>
          <a:p>
            <a:endParaRPr lang="nl-NL" dirty="0">
              <a:solidFill>
                <a:srgbClr val="000000"/>
              </a:solidFill>
            </a:endParaRPr>
          </a:p>
        </p:txBody>
      </p:sp>
      <p:sp>
        <p:nvSpPr>
          <p:cNvPr id="4" name="Tijdelijke aanduiding voor dianummer 3">
            <a:extLst>
              <a:ext uri="{FF2B5EF4-FFF2-40B4-BE49-F238E27FC236}">
                <a16:creationId xmlns:a16="http://schemas.microsoft.com/office/drawing/2014/main" id="{8D74CCCB-040C-B55F-B897-2578D13892BC}"/>
              </a:ext>
            </a:extLst>
          </p:cNvPr>
          <p:cNvSpPr>
            <a:spLocks noGrp="1"/>
          </p:cNvSpPr>
          <p:nvPr>
            <p:ph type="sldNum" sz="quarter" idx="5"/>
          </p:nvPr>
        </p:nvSpPr>
        <p:spPr/>
        <p:txBody>
          <a:bodyPr/>
          <a:lstStyle/>
          <a:p>
            <a:fld id="{12EBFD89-7EDC-D945-B568-D58FC3794AE4}" type="slidenum">
              <a:rPr lang="nl-NL" smtClean="0"/>
              <a:t>4</a:t>
            </a:fld>
            <a:endParaRPr lang="nl-NL"/>
          </a:p>
        </p:txBody>
      </p:sp>
    </p:spTree>
    <p:extLst>
      <p:ext uri="{BB962C8B-B14F-4D97-AF65-F5344CB8AC3E}">
        <p14:creationId xmlns:p14="http://schemas.microsoft.com/office/powerpoint/2010/main" val="2741013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effectLst/>
                <a:latin typeface="Calibri"/>
                <a:ea typeface="Times New Roman" panose="02020603050405020304" pitchFamily="18" charset="0"/>
                <a:cs typeface="Calibri"/>
              </a:rPr>
              <a:t>1 Iedere dag veel en samen lezen</a:t>
            </a:r>
          </a:p>
          <a:p>
            <a:r>
              <a:rPr lang="nl-NL" dirty="0"/>
              <a:t>Goed lezen leer je vooral door veel te lezen. Daarom heeft Lijn 3 een uitgebreid en gevarieerd aanbod aan lees- en prentenboeken, en leesspellen. Met deze materialen maken de kinderen veel leeskilometers waarbij leesplezier voorop staat: samen steeds beter leren lezen. </a:t>
            </a:r>
          </a:p>
          <a:p>
            <a:endParaRPr lang="nl-NL" b="1" dirty="0">
              <a:latin typeface="Calibri"/>
              <a:ea typeface="Calibri" panose="020F0502020204030204" pitchFamily="34" charset="0"/>
              <a:cs typeface="Calibri" panose="020F0502020204030204" pitchFamily="34" charset="0"/>
            </a:endParaRPr>
          </a:p>
          <a:p>
            <a:endParaRPr lang="nl-NL" dirty="0">
              <a:latin typeface="Aptos" panose="02110004020202020204"/>
              <a:ea typeface="Calibri" panose="020F0502020204030204" pitchFamily="34" charset="0"/>
              <a:cs typeface="Calibri" panose="020F050202020403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366F02-D779-4B2D-B7D9-886FC82006D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746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E6AB5-1E91-9DB8-1A04-99B07950A14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E681148-531B-D626-0053-3FB655D9881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FF33476-1E59-6F94-C1C1-FB18A91FB1F8}"/>
              </a:ext>
            </a:extLst>
          </p:cNvPr>
          <p:cNvSpPr>
            <a:spLocks noGrp="1"/>
          </p:cNvSpPr>
          <p:nvPr>
            <p:ph type="body" idx="1"/>
          </p:nvPr>
        </p:nvSpPr>
        <p:spPr/>
        <p:txBody>
          <a:bodyPr/>
          <a:lstStyle/>
          <a:p>
            <a:r>
              <a:rPr lang="nl-NL" sz="1200" b="1" dirty="0">
                <a:effectLst/>
                <a:latin typeface="Calibri"/>
                <a:ea typeface="Times New Roman" panose="02020603050405020304" pitchFamily="18" charset="0"/>
                <a:cs typeface="Calibri"/>
              </a:rPr>
              <a:t>2 Acht aansprekende </a:t>
            </a:r>
            <a:r>
              <a:rPr lang="nl-NL" sz="1200" b="1" dirty="0" err="1">
                <a:effectLst/>
                <a:latin typeface="Calibri"/>
                <a:ea typeface="Times New Roman" panose="02020603050405020304" pitchFamily="18" charset="0"/>
                <a:cs typeface="Calibri"/>
              </a:rPr>
              <a:t>wereldoriënterende</a:t>
            </a:r>
            <a:r>
              <a:rPr lang="nl-NL" sz="1200" b="1" dirty="0">
                <a:effectLst/>
                <a:latin typeface="Calibri"/>
                <a:ea typeface="Times New Roman" panose="02020603050405020304" pitchFamily="18" charset="0"/>
                <a:cs typeface="Calibri"/>
              </a:rPr>
              <a:t> thema’s</a:t>
            </a:r>
            <a:endParaRPr lang="nl-NL" sz="1200" dirty="0">
              <a:effectLst/>
              <a:latin typeface="Calibri"/>
              <a:ea typeface="Calibri" panose="020F0502020204030204" pitchFamily="34" charset="0"/>
              <a:cs typeface="Calibri"/>
            </a:endParaRPr>
          </a:p>
          <a:p>
            <a:r>
              <a:rPr lang="nl-NL" sz="1200" dirty="0">
                <a:effectLst/>
                <a:latin typeface="Calibri"/>
                <a:ea typeface="Times New Roman" panose="02020603050405020304" pitchFamily="18" charset="0"/>
                <a:cs typeface="Calibri"/>
              </a:rPr>
              <a:t>De </a:t>
            </a:r>
            <a:r>
              <a:rPr lang="nl-NL" sz="1200" dirty="0" err="1">
                <a:effectLst/>
                <a:latin typeface="Calibri"/>
                <a:ea typeface="Times New Roman" panose="02020603050405020304" pitchFamily="18" charset="0"/>
                <a:cs typeface="Calibri"/>
              </a:rPr>
              <a:t>wereldoriënterende</a:t>
            </a:r>
            <a:r>
              <a:rPr lang="nl-NL" sz="1200" dirty="0">
                <a:effectLst/>
                <a:latin typeface="Calibri"/>
                <a:ea typeface="Times New Roman" panose="02020603050405020304" pitchFamily="18" charset="0"/>
                <a:cs typeface="Calibri"/>
              </a:rPr>
              <a:t> thema’s van Lijn 3 bieden volop mogelijkheden om die wereld te ontdekken. De thema’s sluiten aan bij de belevingswereld van het jonge kind en </a:t>
            </a:r>
            <a:r>
              <a:rPr lang="nl-NL" dirty="0">
                <a:latin typeface="Calibri"/>
                <a:ea typeface="Times New Roman" panose="02020603050405020304" pitchFamily="18" charset="0"/>
                <a:cs typeface="Calibri"/>
              </a:rPr>
              <a:t>we kunnen het  </a:t>
            </a:r>
            <a:r>
              <a:rPr lang="nl-NL" sz="1200" dirty="0">
                <a:effectLst/>
                <a:latin typeface="Calibri"/>
                <a:ea typeface="Times New Roman" panose="02020603050405020304" pitchFamily="18" charset="0"/>
                <a:cs typeface="Calibri"/>
              </a:rPr>
              <a:t>thema nog meer tot leven te brengen met themahoeken, leeshoeken, extra activiteiten, uitstapjes en noem maar op. </a:t>
            </a:r>
            <a:r>
              <a:rPr lang="nl-NL" dirty="0">
                <a:latin typeface="Calibri"/>
                <a:ea typeface="Times New Roman" panose="02020603050405020304" pitchFamily="18" charset="0"/>
                <a:cs typeface="Calibri"/>
              </a:rPr>
              <a:t>Een rijke leeromgeving tot stand. </a:t>
            </a:r>
            <a:r>
              <a:rPr lang="nl-NL" sz="1200" dirty="0">
                <a:effectLst/>
                <a:latin typeface="Calibri"/>
                <a:ea typeface="Times New Roman" panose="02020603050405020304" pitchFamily="18" charset="0"/>
                <a:cs typeface="Calibri"/>
              </a:rPr>
              <a:t> </a:t>
            </a:r>
          </a:p>
          <a:p>
            <a:endParaRPr lang="nl-NL"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haltes staan voor de </a:t>
            </a:r>
            <a:r>
              <a:rPr lang="nl-NL" dirty="0" err="1"/>
              <a:t>wereldoriënterende</a:t>
            </a:r>
            <a:r>
              <a:rPr lang="nl-NL" dirty="0"/>
              <a:t> thema’s waarin de materialen worden aangeboden.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karakters die uitstappen staan centraal in het thema en verbinden alle lesmaterialen en onderdelen met elkaar en het thema. </a:t>
            </a:r>
          </a:p>
          <a:p>
            <a:endParaRPr lang="en-NL" dirty="0"/>
          </a:p>
        </p:txBody>
      </p:sp>
      <p:sp>
        <p:nvSpPr>
          <p:cNvPr id="4" name="Tijdelijke aanduiding voor dianummer 3">
            <a:extLst>
              <a:ext uri="{FF2B5EF4-FFF2-40B4-BE49-F238E27FC236}">
                <a16:creationId xmlns:a16="http://schemas.microsoft.com/office/drawing/2014/main" id="{3174226F-8A11-B26A-A6AC-6288058AEA81}"/>
              </a:ext>
            </a:extLst>
          </p:cNvPr>
          <p:cNvSpPr>
            <a:spLocks noGrp="1"/>
          </p:cNvSpPr>
          <p:nvPr>
            <p:ph type="sldNum" sz="quarter" idx="5"/>
          </p:nvPr>
        </p:nvSpPr>
        <p:spPr/>
        <p:txBody>
          <a:bodyPr/>
          <a:lstStyle/>
          <a:p>
            <a:fld id="{1E908F7B-4AF6-4ED3-A89D-8F791D8CCA78}" type="slidenum">
              <a:rPr lang="en-NL" smtClean="0"/>
              <a:t>6</a:t>
            </a:fld>
            <a:endParaRPr lang="en-NL"/>
          </a:p>
        </p:txBody>
      </p:sp>
    </p:spTree>
    <p:extLst>
      <p:ext uri="{BB962C8B-B14F-4D97-AF65-F5344CB8AC3E}">
        <p14:creationId xmlns:p14="http://schemas.microsoft.com/office/powerpoint/2010/main" val="1440035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CB70B-108D-15BB-3350-940F0DB864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1F8C673-A699-1C60-0A4C-340A859E48C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989D0C7-5539-844E-91C2-69DC2267C781}"/>
              </a:ext>
            </a:extLst>
          </p:cNvPr>
          <p:cNvSpPr>
            <a:spLocks noGrp="1"/>
          </p:cNvSpPr>
          <p:nvPr>
            <p:ph type="body" idx="1"/>
          </p:nvPr>
        </p:nvSpPr>
        <p:spPr/>
        <p:txBody>
          <a:bodyPr/>
          <a:lstStyle/>
          <a:p>
            <a:endParaRPr lang="en-US" dirty="0"/>
          </a:p>
          <a:p>
            <a:r>
              <a:rPr lang="nl-NL" dirty="0"/>
              <a:t>Het schooljaar is ingedeeld in 4 periodes van 10 weken. Hier ziet u alle thema’s op een rijtje, inclusief de letters die in die periode aan bod komen. </a:t>
            </a:r>
            <a:endParaRPr lang="nl-NL" sz="1200" dirty="0">
              <a:effectLst/>
              <a:latin typeface="Calibri"/>
              <a:ea typeface="Calibri"/>
              <a:cs typeface="Calibri"/>
            </a:endParaRPr>
          </a:p>
          <a:p>
            <a:r>
              <a:rPr lang="nl-NL" sz="1200" dirty="0">
                <a:effectLst/>
                <a:latin typeface="Calibri"/>
                <a:ea typeface="Calibri"/>
                <a:cs typeface="Calibri"/>
              </a:rPr>
              <a:t>In het thema ‘Smullen maar’ bijvoorbeeld (thema 3), gaat het in het leesboek over een kok die boodschappen gaat doen voor het restaurant, wordt er in het prentenboekverhaal gekookt voor belangrijk bezoek en de informatieve tekst is natuurlijk een recept. In de themafilmpjes zien de kinderen hoe een kok en een </a:t>
            </a:r>
            <a:r>
              <a:rPr lang="nl-NL" sz="1200" dirty="0" err="1">
                <a:effectLst/>
                <a:latin typeface="Calibri"/>
                <a:ea typeface="Calibri"/>
                <a:cs typeface="Calibri"/>
              </a:rPr>
              <a:t>hulpkok</a:t>
            </a:r>
            <a:r>
              <a:rPr lang="nl-NL" sz="1200" dirty="0">
                <a:effectLst/>
                <a:latin typeface="Calibri"/>
                <a:ea typeface="Calibri"/>
                <a:cs typeface="Calibri"/>
              </a:rPr>
              <a:t> samen een gerecht bereiden. Input genoeg dus, voor de eindopdracht in de lessen stellen, waarin de kinderen zelf een recept gaan schrijven en presenteren. </a:t>
            </a:r>
          </a:p>
          <a:p>
            <a:endParaRPr lang="en-NL" sz="1200" dirty="0">
              <a:effectLst/>
              <a:latin typeface="Calibri"/>
              <a:ea typeface="Calibri"/>
              <a:cs typeface="Calibri"/>
            </a:endParaRPr>
          </a:p>
          <a:p>
            <a:r>
              <a:rPr lang="nl-NL" b="1" dirty="0"/>
              <a:t>Aanvullende achtergrondinformatie:</a:t>
            </a:r>
            <a:endParaRPr lang="nl-NL" dirty="0"/>
          </a:p>
          <a:p>
            <a:pPr marL="171450" indent="-171450">
              <a:buFontTx/>
              <a:buChar char="-"/>
            </a:pPr>
            <a:r>
              <a:rPr lang="nl-NL" dirty="0"/>
              <a:t>Boekenwurm Sam bij halte Letterpret: </a:t>
            </a:r>
            <a:r>
              <a:rPr lang="nl-NL" sz="1800" dirty="0">
                <a:solidFill>
                  <a:srgbClr val="000000"/>
                </a:solidFill>
                <a:effectLst/>
                <a:latin typeface="Calibri"/>
                <a:ea typeface="Calibri"/>
                <a:cs typeface="Calibri"/>
              </a:rPr>
              <a:t>Duik met mij een boek in en samen beleven we de spannendste avonturen.</a:t>
            </a:r>
            <a:endParaRPr lang="nl-NL" dirty="0">
              <a:latin typeface="Calibri"/>
              <a:ea typeface="Calibri"/>
              <a:cs typeface="Calibri"/>
            </a:endParaRPr>
          </a:p>
          <a:p>
            <a:pPr marL="171450" indent="-171450">
              <a:buFontTx/>
              <a:buChar char="-"/>
            </a:pPr>
            <a:r>
              <a:rPr lang="nl-NL" dirty="0"/>
              <a:t>Vogelaar </a:t>
            </a:r>
            <a:r>
              <a:rPr lang="nl-NL" dirty="0" err="1"/>
              <a:t>Gonnie</a:t>
            </a:r>
            <a:r>
              <a:rPr lang="nl-NL" dirty="0"/>
              <a:t> bij halte Bosgeheimen: </a:t>
            </a:r>
            <a:r>
              <a:rPr lang="nl-NL" sz="1800" dirty="0">
                <a:effectLst/>
                <a:latin typeface="Calibri"/>
                <a:ea typeface="Calibri"/>
                <a:cs typeface="Calibri"/>
              </a:rPr>
              <a:t>Ik weet alles over vogels. Hoor je dat? Dat is een bijzondere vogel! Ga je mee op ontdekkingstocht?</a:t>
            </a:r>
            <a:endParaRPr lang="nl-NL" dirty="0">
              <a:latin typeface="Calibri"/>
              <a:ea typeface="Calibri"/>
              <a:cs typeface="Calibri"/>
            </a:endParaRPr>
          </a:p>
          <a:p>
            <a:pPr marL="171450" indent="-171450">
              <a:buFontTx/>
              <a:buChar char="-"/>
            </a:pPr>
            <a:r>
              <a:rPr lang="nl-NL" dirty="0" err="1"/>
              <a:t>Hulpkok</a:t>
            </a:r>
            <a:r>
              <a:rPr lang="nl-NL" dirty="0"/>
              <a:t> Rens bij halte Smullen maar!: </a:t>
            </a:r>
            <a:r>
              <a:rPr lang="nl-NL" sz="1800" dirty="0">
                <a:effectLst/>
                <a:latin typeface="Calibri"/>
                <a:ea typeface="Calibri"/>
                <a:cs typeface="Calibri"/>
              </a:rPr>
              <a:t>Klaar om te kokkerellen? Samen maken we een heerlijk gerecht!</a:t>
            </a:r>
            <a:endParaRPr lang="nl-NL" dirty="0">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Astronaut </a:t>
            </a:r>
            <a:r>
              <a:rPr lang="nl-NL" dirty="0" err="1"/>
              <a:t>Imani</a:t>
            </a:r>
            <a:r>
              <a:rPr lang="nl-NL" dirty="0"/>
              <a:t> bij halte Naar de sterren: </a:t>
            </a:r>
            <a:r>
              <a:rPr lang="nl-NL" sz="1800" dirty="0">
                <a:effectLst/>
                <a:latin typeface="Calibri"/>
                <a:ea typeface="Calibri"/>
                <a:cs typeface="Calibri"/>
              </a:rPr>
              <a:t>Stap in mijn raket! We vliegen naar de sterren en verder.</a:t>
            </a:r>
            <a:endParaRPr lang="nl-NL" dirty="0">
              <a:latin typeface="Calibri"/>
              <a:ea typeface="Calibri"/>
              <a:cs typeface="Calibri"/>
            </a:endParaRPr>
          </a:p>
          <a:p>
            <a:pPr marL="171450" indent="-171450">
              <a:buFontTx/>
              <a:buChar char="-"/>
            </a:pPr>
            <a:r>
              <a:rPr lang="nl-NL" dirty="0"/>
              <a:t>Skater Jip bij halte Springen en zingen: Ik </a:t>
            </a:r>
            <a:r>
              <a:rPr lang="nl-NL" sz="1800" dirty="0">
                <a:effectLst/>
                <a:latin typeface="Calibri"/>
                <a:ea typeface="Calibri"/>
                <a:cs typeface="Calibri"/>
              </a:rPr>
              <a:t>ben Jip, dol op skaten en drummen. Kom op! Tijd om samen plezier te maken!</a:t>
            </a:r>
            <a:endParaRPr lang="nl-NL" dirty="0">
              <a:latin typeface="Calibri"/>
              <a:ea typeface="Calibri"/>
              <a:cs typeface="Calibri"/>
            </a:endParaRPr>
          </a:p>
          <a:p>
            <a:pPr marL="171450" indent="-171450">
              <a:buFontTx/>
              <a:buChar char="-"/>
            </a:pPr>
            <a:r>
              <a:rPr lang="nl-NL" dirty="0"/>
              <a:t>Archeoloog </a:t>
            </a:r>
            <a:r>
              <a:rPr lang="nl-NL" dirty="0" err="1"/>
              <a:t>Omar</a:t>
            </a:r>
            <a:r>
              <a:rPr lang="nl-NL" dirty="0"/>
              <a:t> bij halte Schatgraven:  </a:t>
            </a:r>
            <a:r>
              <a:rPr lang="nl-NL" sz="1800" dirty="0">
                <a:effectLst/>
                <a:latin typeface="Calibri"/>
                <a:ea typeface="Calibri"/>
                <a:cs typeface="Calibri"/>
              </a:rPr>
              <a:t>Ik ben </a:t>
            </a:r>
            <a:r>
              <a:rPr lang="nl-NL" sz="1800" dirty="0" err="1">
                <a:effectLst/>
                <a:latin typeface="Calibri"/>
                <a:ea typeface="Calibri"/>
                <a:cs typeface="Calibri"/>
              </a:rPr>
              <a:t>Omar</a:t>
            </a:r>
            <a:r>
              <a:rPr lang="nl-NL" sz="1800" dirty="0">
                <a:effectLst/>
                <a:latin typeface="Calibri"/>
                <a:ea typeface="Calibri"/>
                <a:cs typeface="Calibri"/>
              </a:rPr>
              <a:t>, verzamelaar en archeoloog. Op zoek naar verborgen schatten? Samen graven we naar het verleden!</a:t>
            </a:r>
            <a:endParaRPr lang="nl-NL" dirty="0">
              <a:latin typeface="Calibri"/>
              <a:ea typeface="Calibri"/>
              <a:cs typeface="Calibri"/>
            </a:endParaRPr>
          </a:p>
          <a:p>
            <a:pPr marL="171450" indent="-171450">
              <a:buFontTx/>
              <a:buChar char="-"/>
            </a:pPr>
            <a:r>
              <a:rPr lang="nl-NL" dirty="0"/>
              <a:t>Dierenverzorger </a:t>
            </a:r>
            <a:r>
              <a:rPr lang="nl-NL" dirty="0" err="1"/>
              <a:t>Ayla</a:t>
            </a:r>
            <a:r>
              <a:rPr lang="nl-NL" dirty="0"/>
              <a:t> bij halte Veren, vacht en schubben: I</a:t>
            </a:r>
            <a:r>
              <a:rPr lang="nl-NL" sz="1800" dirty="0">
                <a:effectLst/>
                <a:latin typeface="Calibri"/>
                <a:ea typeface="Calibri"/>
                <a:cs typeface="Calibri"/>
              </a:rPr>
              <a:t>k ben </a:t>
            </a:r>
            <a:r>
              <a:rPr lang="nl-NL" sz="1800" dirty="0" err="1">
                <a:effectLst/>
                <a:latin typeface="Calibri"/>
                <a:ea typeface="Calibri"/>
                <a:cs typeface="Calibri"/>
              </a:rPr>
              <a:t>Ayla</a:t>
            </a:r>
            <a:r>
              <a:rPr lang="nl-NL" sz="1800" dirty="0">
                <a:effectLst/>
                <a:latin typeface="Calibri"/>
                <a:ea typeface="Calibri"/>
                <a:cs typeface="Calibri"/>
              </a:rPr>
              <a:t>, dierenverzorger. Zin om dieren te verzorgen? Ik laat je mijn kameleon zien!</a:t>
            </a:r>
            <a:endParaRPr lang="nl-NL" dirty="0">
              <a:latin typeface="Calibri"/>
              <a:ea typeface="Calibri"/>
              <a:cs typeface="Calibri"/>
            </a:endParaRPr>
          </a:p>
          <a:p>
            <a:pPr marL="171450" indent="-171450">
              <a:buFontTx/>
              <a:buChar char="-"/>
            </a:pPr>
            <a:r>
              <a:rPr lang="nl-NL" dirty="0"/>
              <a:t>Ben Bus bij halte Op reis: </a:t>
            </a:r>
            <a:r>
              <a:rPr lang="nl-NL" sz="1800" dirty="0">
                <a:effectLst/>
                <a:latin typeface="Calibri"/>
                <a:ea typeface="Calibri"/>
                <a:cs typeface="Calibri"/>
              </a:rPr>
              <a:t>Ik ben </a:t>
            </a:r>
            <a:r>
              <a:rPr lang="nl-NL" sz="1800" dirty="0" err="1">
                <a:effectLst/>
                <a:latin typeface="Calibri"/>
                <a:ea typeface="Calibri"/>
                <a:cs typeface="Calibri"/>
              </a:rPr>
              <a:t>Ben</a:t>
            </a:r>
            <a:r>
              <a:rPr lang="nl-NL" sz="1800" dirty="0">
                <a:effectLst/>
                <a:latin typeface="Calibri"/>
                <a:ea typeface="Calibri"/>
                <a:cs typeface="Calibri"/>
              </a:rPr>
              <a:t>, de buschauffeur van Lijn 3. Instappen maar! Ik neem je mee op avontuur door Leesstad.</a:t>
            </a:r>
            <a:endParaRPr lang="nl-NL" dirty="0">
              <a:latin typeface="Calibri"/>
              <a:ea typeface="Calibri"/>
              <a:cs typeface="Calibri"/>
            </a:endParaRPr>
          </a:p>
          <a:p>
            <a:endParaRPr lang="en-NL" dirty="0"/>
          </a:p>
        </p:txBody>
      </p:sp>
      <p:sp>
        <p:nvSpPr>
          <p:cNvPr id="4" name="Tijdelijke aanduiding voor dianummer 3">
            <a:extLst>
              <a:ext uri="{FF2B5EF4-FFF2-40B4-BE49-F238E27FC236}">
                <a16:creationId xmlns:a16="http://schemas.microsoft.com/office/drawing/2014/main" id="{70C00FCF-4D1D-D706-052C-161E4BC3FFA7}"/>
              </a:ext>
            </a:extLst>
          </p:cNvPr>
          <p:cNvSpPr>
            <a:spLocks noGrp="1"/>
          </p:cNvSpPr>
          <p:nvPr>
            <p:ph type="sldNum" sz="quarter" idx="5"/>
          </p:nvPr>
        </p:nvSpPr>
        <p:spPr/>
        <p:txBody>
          <a:bodyPr/>
          <a:lstStyle/>
          <a:p>
            <a:fld id="{1E908F7B-4AF6-4ED3-A89D-8F791D8CCA78}" type="slidenum">
              <a:rPr lang="en-NL" smtClean="0"/>
              <a:t>7</a:t>
            </a:fld>
            <a:endParaRPr lang="en-NL"/>
          </a:p>
        </p:txBody>
      </p:sp>
    </p:spTree>
    <p:extLst>
      <p:ext uri="{BB962C8B-B14F-4D97-AF65-F5344CB8AC3E}">
        <p14:creationId xmlns:p14="http://schemas.microsoft.com/office/powerpoint/2010/main" val="820827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FB248-DBD9-36F3-E085-B10DD4AAE7A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303354F-BDBC-9AD7-D8F4-115602C0569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4323F71-6FBC-CDE8-9170-7409EEDF965B}"/>
              </a:ext>
            </a:extLst>
          </p:cNvPr>
          <p:cNvSpPr>
            <a:spLocks noGrp="1"/>
          </p:cNvSpPr>
          <p:nvPr>
            <p:ph type="body" idx="1"/>
          </p:nvPr>
        </p:nvSpPr>
        <p:spPr/>
        <p:txBody>
          <a:bodyPr/>
          <a:lstStyle/>
          <a:p>
            <a:r>
              <a:rPr lang="nl-NL" b="1" u="sng" dirty="0" err="1"/>
              <a:t>Wereldoriënterend</a:t>
            </a:r>
            <a:endParaRPr lang="nl-NL" dirty="0"/>
          </a:p>
          <a:p>
            <a:pPr marL="171450" indent="-171450">
              <a:buFont typeface="Arial,Sans-Serif"/>
              <a:buChar char="•"/>
            </a:pPr>
            <a:r>
              <a:rPr lang="nl-NL" dirty="0"/>
              <a:t>De aansprekende </a:t>
            </a:r>
            <a:r>
              <a:rPr lang="nl-NL" dirty="0" err="1"/>
              <a:t>wereldoriënterende</a:t>
            </a:r>
            <a:r>
              <a:rPr lang="nl-NL" dirty="0"/>
              <a:t> thema’s zijn een rode draad door het lesprogramma. Ze zijn eenvoudig te verrijken of te verbinden met andere vakken of </a:t>
            </a:r>
            <a:r>
              <a:rPr lang="nl-NL" dirty="0" err="1"/>
              <a:t>schoolbrede</a:t>
            </a:r>
            <a:r>
              <a:rPr lang="nl-NL" dirty="0"/>
              <a:t> activiteiten. Bij elke halte van Lijn 3 leren de kinderen van alles over de wereld om hen heen. </a:t>
            </a:r>
            <a:endParaRPr lang="en-US" dirty="0"/>
          </a:p>
          <a:p>
            <a:pPr marL="171450" indent="-171450">
              <a:buFont typeface="Arial,Sans-Serif"/>
              <a:buChar char="•"/>
            </a:pPr>
            <a:r>
              <a:rPr lang="nl-NL" dirty="0"/>
              <a:t>De thema's en personages zorgen voor motivatie bij de kinderen. Dit maakt dat WO als rode draad door het aanbod loopt.</a:t>
            </a:r>
          </a:p>
          <a:p>
            <a:pPr marL="171450" indent="-171450">
              <a:buFont typeface="Arial,Sans-Serif"/>
              <a:buChar char="•"/>
            </a:pPr>
            <a:r>
              <a:rPr lang="nl-NL" dirty="0"/>
              <a:t>Kinderen in deze leeftijd zijn nieuwsgierig. Vragen van kinderen staan centraal in Lijn 3 waardoor ze veel meer leren dan alleen lezen. </a:t>
            </a:r>
            <a:endParaRPr lang="en-NL" dirty="0">
              <a:ea typeface="Calibri"/>
              <a:cs typeface="Calibri"/>
            </a:endParaRPr>
          </a:p>
        </p:txBody>
      </p:sp>
      <p:sp>
        <p:nvSpPr>
          <p:cNvPr id="4" name="Tijdelijke aanduiding voor dianummer 3">
            <a:extLst>
              <a:ext uri="{FF2B5EF4-FFF2-40B4-BE49-F238E27FC236}">
                <a16:creationId xmlns:a16="http://schemas.microsoft.com/office/drawing/2014/main" id="{FB8BC0FE-6C2C-4238-85CA-9ADDE6EC7FE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366F02-D779-4B2D-B7D9-886FC82006D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8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1E5CD-6205-9B4C-9284-2475791B64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3D82349-A69B-2DB5-E9DF-B9731E17CA6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5158F0B-9330-1562-B03E-13390E6FC6CA}"/>
              </a:ext>
            </a:extLst>
          </p:cNvPr>
          <p:cNvSpPr>
            <a:spLocks noGrp="1"/>
          </p:cNvSpPr>
          <p:nvPr>
            <p:ph type="body" idx="1"/>
          </p:nvPr>
        </p:nvSpPr>
        <p:spPr/>
        <p:txBody>
          <a:bodyPr/>
          <a:lstStyle/>
          <a:p>
            <a:r>
              <a:rPr lang="nl-NL" sz="1800" b="1" dirty="0">
                <a:effectLst/>
                <a:latin typeface="Calibri" panose="020F0502020204030204" pitchFamily="34" charset="0"/>
                <a:ea typeface="Times New Roman" panose="02020603050405020304" pitchFamily="18" charset="0"/>
                <a:cs typeface="Calibri" panose="020F0502020204030204" pitchFamily="34" charset="0"/>
              </a:rPr>
              <a:t>Lezen, schrijven en spelling in samenhang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a:ea typeface="Times New Roman" panose="02020603050405020304" pitchFamily="18" charset="0"/>
                <a:cs typeface="Calibri"/>
              </a:rPr>
              <a:t>Aanvankelijk lezen</a:t>
            </a:r>
            <a:r>
              <a:rPr lang="nl-NL" sz="1800" dirty="0">
                <a:latin typeface="Calibri"/>
                <a:ea typeface="Times New Roman" panose="02020603050405020304" pitchFamily="18" charset="0"/>
                <a:cs typeface="Calibri"/>
              </a:rPr>
              <a:t>,</a:t>
            </a:r>
            <a:r>
              <a:rPr lang="nl-NL" sz="1800" dirty="0">
                <a:effectLst/>
                <a:latin typeface="Calibri"/>
                <a:ea typeface="Times New Roman" panose="02020603050405020304" pitchFamily="18" charset="0"/>
                <a:cs typeface="Calibri"/>
              </a:rPr>
              <a:t> </a:t>
            </a:r>
            <a:r>
              <a:rPr lang="nl-NL" sz="1800" dirty="0">
                <a:latin typeface="Calibri"/>
                <a:ea typeface="Times New Roman" panose="02020603050405020304" pitchFamily="18" charset="0"/>
                <a:cs typeface="Calibri"/>
              </a:rPr>
              <a:t>schrijven </a:t>
            </a:r>
            <a:r>
              <a:rPr lang="nl-NL" sz="1800" dirty="0">
                <a:effectLst/>
                <a:latin typeface="Calibri"/>
                <a:ea typeface="Times New Roman" panose="02020603050405020304" pitchFamily="18" charset="0"/>
                <a:cs typeface="Calibri"/>
              </a:rPr>
              <a:t>en spellen zijn zeer nauw met elkaar verbonden. Wanneer kinderen letters leren lezen, willen ze die daarna ook schrijven. </a:t>
            </a:r>
          </a:p>
          <a:p>
            <a:pPr>
              <a:defRPr/>
            </a:pPr>
            <a:r>
              <a:rPr lang="nl-NL" sz="1800" dirty="0">
                <a:ea typeface="ＭＳ Ｐゴシック" charset="0"/>
                <a:cs typeface="ＭＳ Ｐゴシック" charset="0"/>
              </a:rPr>
              <a:t>We leren de kinderen niet alleen lezen, maar meteen ook spellen: uit je hoofd woorden opschrijven. </a:t>
            </a:r>
          </a:p>
          <a:p>
            <a:pPr>
              <a:defRPr/>
            </a:pPr>
            <a:r>
              <a:rPr lang="nl-NL" sz="1800" dirty="0">
                <a:ea typeface="ＭＳ Ｐゴシック" charset="0"/>
                <a:cs typeface="ＭＳ Ｐゴシック" charset="0"/>
              </a:rPr>
              <a:t>Aanvankelijk lezen en spellen zijn zeer nauw met elkaar verbonden, maar vereisen elk een eigen aanpak.</a:t>
            </a:r>
          </a:p>
          <a:p>
            <a:pPr>
              <a:defRPr/>
            </a:pPr>
            <a:r>
              <a:rPr lang="nl-NL" sz="1800" dirty="0">
                <a:ea typeface="ＭＳ Ｐゴシック" charset="0"/>
                <a:cs typeface="ＭＳ Ｐゴシック" charset="0"/>
              </a:rPr>
              <a:t>Vandaar dat de methode aparte spellinglessen heeft: 4 per week. Kinderen leren eerst letters lezen en op dezelfde dag (motorisch) schrijven. In de week erna leren de kinderen woorden spellen met deze letters. </a:t>
            </a:r>
          </a:p>
          <a:p>
            <a:pPr>
              <a:defRPr/>
            </a:pPr>
            <a:r>
              <a:rPr lang="nl-NL" sz="1800" dirty="0">
                <a:ea typeface="ＭＳ Ｐゴシック" charset="0"/>
                <a:cs typeface="ＭＳ Ｐゴシック" charset="0"/>
              </a:rPr>
              <a:t>Elke week zijn er twee lessen Taal. Tijdens de lessen taal werken de kinderen aan woordenschat, begrijpend luisteren en kijken, mondelinge communicatie en stellen (teksten schrijven).</a:t>
            </a:r>
            <a:endParaRPr lang="nl-NL" sz="1800" dirty="0">
              <a:effectLst/>
              <a:latin typeface="Calibri"/>
              <a:ea typeface="Times New Roman" panose="02020603050405020304" pitchFamily="18" charset="0"/>
              <a:cs typeface="Calibri"/>
            </a:endParaRPr>
          </a:p>
          <a:p>
            <a:endParaRPr lang="nl-NL" sz="1800" dirty="0"/>
          </a:p>
          <a:p>
            <a:endParaRPr lang="en-NL" dirty="0"/>
          </a:p>
        </p:txBody>
      </p:sp>
      <p:sp>
        <p:nvSpPr>
          <p:cNvPr id="4" name="Tijdelijke aanduiding voor dianummer 3">
            <a:extLst>
              <a:ext uri="{FF2B5EF4-FFF2-40B4-BE49-F238E27FC236}">
                <a16:creationId xmlns:a16="http://schemas.microsoft.com/office/drawing/2014/main" id="{6098CECA-03C1-125A-96C0-95762D0A6A2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908F7B-4AF6-4ED3-A89D-8F791D8CCA78}"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62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emf"/><Relationship Id="rId11" Type="http://schemas.openxmlformats.org/officeDocument/2006/relationships/image" Target="../media/image19.png"/><Relationship Id="rId5" Type="http://schemas.openxmlformats.org/officeDocument/2006/relationships/image" Target="../media/image13.emf"/><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 Id="rId14"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3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hemel, wolk, boom, buitenshuis&#10;&#10;Door AI gegenereerde inhoud is mogelijk onjuist.">
            <a:extLst>
              <a:ext uri="{FF2B5EF4-FFF2-40B4-BE49-F238E27FC236}">
                <a16:creationId xmlns:a16="http://schemas.microsoft.com/office/drawing/2014/main" id="{13258B4A-69C1-85B4-7699-174780FF33B4}"/>
              </a:ext>
            </a:extLst>
          </p:cNvPr>
          <p:cNvPicPr>
            <a:picLocks noChangeAspect="1"/>
          </p:cNvPicPr>
          <p:nvPr userDrawn="1"/>
        </p:nvPicPr>
        <p:blipFill>
          <a:blip r:embed="rId2">
            <a:alphaModFix/>
          </a:blip>
          <a:srcRect l="26511" t="14291" b="21727"/>
          <a:stretch/>
        </p:blipFill>
        <p:spPr>
          <a:xfrm>
            <a:off x="0" y="1"/>
            <a:ext cx="12192000" cy="6858000"/>
          </a:xfrm>
          <a:prstGeom prst="rect">
            <a:avLst/>
          </a:prstGeom>
          <a:effectLst/>
        </p:spPr>
      </p:pic>
      <p:pic>
        <p:nvPicPr>
          <p:cNvPr id="9" name="Afbeelding 8">
            <a:extLst>
              <a:ext uri="{FF2B5EF4-FFF2-40B4-BE49-F238E27FC236}">
                <a16:creationId xmlns:a16="http://schemas.microsoft.com/office/drawing/2014/main" id="{AD1DD0C7-1E36-D512-FBE7-267F60A2C3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6579" y="365125"/>
            <a:ext cx="3644901" cy="1043241"/>
          </a:xfrm>
          <a:prstGeom prst="rect">
            <a:avLst/>
          </a:prstGeom>
        </p:spPr>
      </p:pic>
    </p:spTree>
    <p:extLst>
      <p:ext uri="{BB962C8B-B14F-4D97-AF65-F5344CB8AC3E}">
        <p14:creationId xmlns:p14="http://schemas.microsoft.com/office/powerpoint/2010/main" val="4156125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1_Titeldia">
    <p:bg>
      <p:bgPr>
        <a:solidFill>
          <a:schemeClr val="bg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169F7C6-6F6E-1F9D-F253-D02969C020E1}"/>
              </a:ext>
            </a:extLst>
          </p:cNvPr>
          <p:cNvSpPr/>
          <p:nvPr userDrawn="1"/>
        </p:nvSpPr>
        <p:spPr>
          <a:xfrm>
            <a:off x="0" y="0"/>
            <a:ext cx="12192000" cy="6858000"/>
          </a:xfrm>
          <a:prstGeom prst="rect">
            <a:avLst/>
          </a:prstGeom>
          <a:solidFill>
            <a:schemeClr val="accent5">
              <a:alpha val="86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8629131D-0A43-6716-B35D-D3B1A3B74EDC}"/>
              </a:ext>
            </a:extLst>
          </p:cNvPr>
          <p:cNvSpPr/>
          <p:nvPr userDrawn="1"/>
        </p:nvSpPr>
        <p:spPr>
          <a:xfrm>
            <a:off x="0" y="6105378"/>
            <a:ext cx="12192000" cy="75262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A6D891E5-3ABF-5B9A-3A2B-62CC89D1316C}"/>
              </a:ext>
            </a:extLst>
          </p:cNvPr>
          <p:cNvSpPr>
            <a:spLocks noGrp="1"/>
          </p:cNvSpPr>
          <p:nvPr>
            <p:ph type="title" hasCustomPrompt="1"/>
          </p:nvPr>
        </p:nvSpPr>
        <p:spPr>
          <a:xfrm>
            <a:off x="735998" y="474785"/>
            <a:ext cx="6118170" cy="881162"/>
          </a:xfrm>
          <a:noFill/>
        </p:spPr>
        <p:txBody>
          <a:bodyPr wrap="none" lIns="90000" tIns="144000" rIns="0" bIns="180000">
            <a:spAutoFit/>
          </a:bodyPr>
          <a:lstStyle>
            <a:lvl1pPr>
              <a:defRPr sz="3600" b="1" i="0">
                <a:solidFill>
                  <a:schemeClr val="accent5"/>
                </a:solidFill>
                <a:latin typeface="Arial" panose="020B0604020202020204" pitchFamily="34" charset="0"/>
                <a:cs typeface="Arial" panose="020B0604020202020204" pitchFamily="34" charset="0"/>
              </a:defRPr>
            </a:lvl1pPr>
          </a:lstStyle>
          <a:p>
            <a:r>
              <a:rPr lang="nl-NL"/>
              <a:t>Hier kopregeltekst plaatsen</a:t>
            </a:r>
            <a:endParaRPr lang="en-US"/>
          </a:p>
        </p:txBody>
      </p:sp>
      <p:sp>
        <p:nvSpPr>
          <p:cNvPr id="3" name="Content Placeholder 2">
            <a:extLst>
              <a:ext uri="{FF2B5EF4-FFF2-40B4-BE49-F238E27FC236}">
                <a16:creationId xmlns:a16="http://schemas.microsoft.com/office/drawing/2014/main" id="{F402EA99-9119-F312-9CA1-949E15EF9C03}"/>
              </a:ext>
            </a:extLst>
          </p:cNvPr>
          <p:cNvSpPr>
            <a:spLocks noGrp="1"/>
          </p:cNvSpPr>
          <p:nvPr>
            <p:ph idx="1" hasCustomPrompt="1"/>
          </p:nvPr>
        </p:nvSpPr>
        <p:spPr>
          <a:xfrm>
            <a:off x="733604" y="1404207"/>
            <a:ext cx="5945492" cy="543863"/>
          </a:xfrm>
        </p:spPr>
        <p:txBody>
          <a:bodyPr/>
          <a:lstStyle>
            <a:lvl1pPr marL="0" indent="0">
              <a:buClr>
                <a:srgbClr val="003A78"/>
              </a:buClr>
              <a:buFontTx/>
              <a:buNone/>
              <a:defRPr b="0" i="0">
                <a:solidFill>
                  <a:schemeClr val="tx1"/>
                </a:solidFill>
                <a:latin typeface="Arial" panose="020B0604020202020204" pitchFamily="34" charset="0"/>
                <a:cs typeface="Arial" panose="020B0604020202020204" pitchFamily="34" charset="0"/>
              </a:defRPr>
            </a:lvl1pPr>
            <a:lvl2pPr marL="457200" indent="0">
              <a:buClr>
                <a:srgbClr val="003A78"/>
              </a:buClr>
              <a:buFontTx/>
              <a:buNone/>
              <a:defRPr>
                <a:solidFill>
                  <a:srgbClr val="153D76"/>
                </a:solidFill>
              </a:defRPr>
            </a:lvl2pPr>
            <a:lvl3pPr marL="914400" indent="0">
              <a:buClr>
                <a:srgbClr val="003A78"/>
              </a:buClr>
              <a:buFontTx/>
              <a:buNone/>
              <a:defRPr>
                <a:solidFill>
                  <a:srgbClr val="153D76"/>
                </a:solidFill>
              </a:defRPr>
            </a:lvl3pPr>
            <a:lvl4pPr marL="1371600" indent="0">
              <a:buClr>
                <a:srgbClr val="003A78"/>
              </a:buClr>
              <a:buFontTx/>
              <a:buNone/>
              <a:defRPr>
                <a:solidFill>
                  <a:srgbClr val="153D76"/>
                </a:solidFill>
              </a:defRPr>
            </a:lvl4pPr>
            <a:lvl5pPr marL="1828800" indent="0">
              <a:buClr>
                <a:srgbClr val="003A78"/>
              </a:buClr>
              <a:buFontTx/>
              <a:buNone/>
              <a:defRPr>
                <a:solidFill>
                  <a:srgbClr val="153D76"/>
                </a:solidFill>
              </a:defRPr>
            </a:lvl5pPr>
          </a:lstStyle>
          <a:p>
            <a:r>
              <a:rPr lang="nl-NL">
                <a:effectLst/>
                <a:latin typeface="Helvetica" pitchFamily="2" charset="0"/>
              </a:rPr>
              <a:t>Actief, afwisselend en altijd doelgericht</a:t>
            </a:r>
          </a:p>
        </p:txBody>
      </p:sp>
      <p:sp>
        <p:nvSpPr>
          <p:cNvPr id="4" name="Text Placeholder 3">
            <a:extLst>
              <a:ext uri="{FF2B5EF4-FFF2-40B4-BE49-F238E27FC236}">
                <a16:creationId xmlns:a16="http://schemas.microsoft.com/office/drawing/2014/main" id="{D591DCD5-DADC-7DEF-549E-3FF0AC63E965}"/>
              </a:ext>
            </a:extLst>
          </p:cNvPr>
          <p:cNvSpPr>
            <a:spLocks noGrp="1"/>
          </p:cNvSpPr>
          <p:nvPr>
            <p:ph type="body" sz="half" idx="2"/>
          </p:nvPr>
        </p:nvSpPr>
        <p:spPr>
          <a:xfrm>
            <a:off x="742649" y="2729948"/>
            <a:ext cx="4652311" cy="3001221"/>
          </a:xfrm>
        </p:spPr>
        <p:txBody>
          <a:bodyPr>
            <a:normAutofit/>
          </a:bodyPr>
          <a:lstStyle>
            <a:lvl1pPr marL="0" indent="0">
              <a:buNone/>
              <a:defRPr sz="140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pic>
        <p:nvPicPr>
          <p:cNvPr id="6" name="Afbeelding 5">
            <a:extLst>
              <a:ext uri="{FF2B5EF4-FFF2-40B4-BE49-F238E27FC236}">
                <a16:creationId xmlns:a16="http://schemas.microsoft.com/office/drawing/2014/main" id="{27BFAD8B-BE12-9512-301C-9597DDE6C1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Tree>
    <p:extLst>
      <p:ext uri="{BB962C8B-B14F-4D97-AF65-F5344CB8AC3E}">
        <p14:creationId xmlns:p14="http://schemas.microsoft.com/office/powerpoint/2010/main" val="928706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2_Titeldia">
    <p:bg>
      <p:bgPr>
        <a:solidFill>
          <a:schemeClr val="bg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169F7C6-6F6E-1F9D-F253-D02969C020E1}"/>
              </a:ext>
            </a:extLst>
          </p:cNvPr>
          <p:cNvSpPr/>
          <p:nvPr userDrawn="1"/>
        </p:nvSpPr>
        <p:spPr>
          <a:xfrm>
            <a:off x="0" y="0"/>
            <a:ext cx="12192000" cy="6858000"/>
          </a:xfrm>
          <a:prstGeom prst="rect">
            <a:avLst/>
          </a:prstGeom>
          <a:solidFill>
            <a:srgbClr val="EC5297">
              <a:alpha val="82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8629131D-0A43-6716-B35D-D3B1A3B74EDC}"/>
              </a:ext>
            </a:extLst>
          </p:cNvPr>
          <p:cNvSpPr/>
          <p:nvPr userDrawn="1"/>
        </p:nvSpPr>
        <p:spPr>
          <a:xfrm>
            <a:off x="0" y="6105378"/>
            <a:ext cx="12192000" cy="752622"/>
          </a:xfrm>
          <a:prstGeom prst="rect">
            <a:avLst/>
          </a:prstGeom>
          <a:solidFill>
            <a:srgbClr val="EC5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A6D891E5-3ABF-5B9A-3A2B-62CC89D1316C}"/>
              </a:ext>
            </a:extLst>
          </p:cNvPr>
          <p:cNvSpPr>
            <a:spLocks noGrp="1"/>
          </p:cNvSpPr>
          <p:nvPr>
            <p:ph type="title" hasCustomPrompt="1"/>
          </p:nvPr>
        </p:nvSpPr>
        <p:spPr>
          <a:xfrm>
            <a:off x="735998" y="474785"/>
            <a:ext cx="6118170" cy="881162"/>
          </a:xfrm>
          <a:noFill/>
        </p:spPr>
        <p:txBody>
          <a:bodyPr wrap="none" lIns="90000" tIns="144000" rIns="0" bIns="180000">
            <a:spAutoFit/>
          </a:bodyPr>
          <a:lstStyle>
            <a:lvl1pPr>
              <a:defRPr sz="3600" b="1" i="0">
                <a:solidFill>
                  <a:srgbClr val="EC5297"/>
                </a:solidFill>
                <a:latin typeface="Arial" panose="020B0604020202020204" pitchFamily="34" charset="0"/>
                <a:cs typeface="Arial" panose="020B0604020202020204" pitchFamily="34" charset="0"/>
              </a:defRPr>
            </a:lvl1pPr>
          </a:lstStyle>
          <a:p>
            <a:r>
              <a:rPr lang="nl-NL"/>
              <a:t>Hier kopregeltekst plaatsen</a:t>
            </a:r>
            <a:endParaRPr lang="en-US"/>
          </a:p>
        </p:txBody>
      </p:sp>
      <p:sp>
        <p:nvSpPr>
          <p:cNvPr id="3" name="Content Placeholder 2">
            <a:extLst>
              <a:ext uri="{FF2B5EF4-FFF2-40B4-BE49-F238E27FC236}">
                <a16:creationId xmlns:a16="http://schemas.microsoft.com/office/drawing/2014/main" id="{F402EA99-9119-F312-9CA1-949E15EF9C03}"/>
              </a:ext>
            </a:extLst>
          </p:cNvPr>
          <p:cNvSpPr>
            <a:spLocks noGrp="1"/>
          </p:cNvSpPr>
          <p:nvPr>
            <p:ph idx="1" hasCustomPrompt="1"/>
          </p:nvPr>
        </p:nvSpPr>
        <p:spPr>
          <a:xfrm>
            <a:off x="733604" y="1404207"/>
            <a:ext cx="5945492" cy="543863"/>
          </a:xfrm>
        </p:spPr>
        <p:txBody>
          <a:bodyPr/>
          <a:lstStyle>
            <a:lvl1pPr marL="0" indent="0">
              <a:buClr>
                <a:srgbClr val="003A78"/>
              </a:buClr>
              <a:buFontTx/>
              <a:buNone/>
              <a:defRPr b="0" i="0">
                <a:solidFill>
                  <a:schemeClr val="tx1"/>
                </a:solidFill>
                <a:latin typeface="Arial" panose="020B0604020202020204" pitchFamily="34" charset="0"/>
                <a:cs typeface="Arial" panose="020B0604020202020204" pitchFamily="34" charset="0"/>
              </a:defRPr>
            </a:lvl1pPr>
            <a:lvl2pPr marL="457200" indent="0">
              <a:buClr>
                <a:srgbClr val="003A78"/>
              </a:buClr>
              <a:buFontTx/>
              <a:buNone/>
              <a:defRPr>
                <a:solidFill>
                  <a:srgbClr val="153D76"/>
                </a:solidFill>
              </a:defRPr>
            </a:lvl2pPr>
            <a:lvl3pPr marL="914400" indent="0">
              <a:buClr>
                <a:srgbClr val="003A78"/>
              </a:buClr>
              <a:buFontTx/>
              <a:buNone/>
              <a:defRPr>
                <a:solidFill>
                  <a:srgbClr val="153D76"/>
                </a:solidFill>
              </a:defRPr>
            </a:lvl3pPr>
            <a:lvl4pPr marL="1371600" indent="0">
              <a:buClr>
                <a:srgbClr val="003A78"/>
              </a:buClr>
              <a:buFontTx/>
              <a:buNone/>
              <a:defRPr>
                <a:solidFill>
                  <a:srgbClr val="153D76"/>
                </a:solidFill>
              </a:defRPr>
            </a:lvl4pPr>
            <a:lvl5pPr marL="1828800" indent="0">
              <a:buClr>
                <a:srgbClr val="003A78"/>
              </a:buClr>
              <a:buFontTx/>
              <a:buNone/>
              <a:defRPr>
                <a:solidFill>
                  <a:srgbClr val="153D76"/>
                </a:solidFill>
              </a:defRPr>
            </a:lvl5pPr>
          </a:lstStyle>
          <a:p>
            <a:r>
              <a:rPr lang="nl-NL">
                <a:effectLst/>
                <a:latin typeface="Helvetica" pitchFamily="2" charset="0"/>
              </a:rPr>
              <a:t>Actief, afwisselend en altijd doelgericht</a:t>
            </a:r>
          </a:p>
        </p:txBody>
      </p:sp>
      <p:sp>
        <p:nvSpPr>
          <p:cNvPr id="4" name="Text Placeholder 3">
            <a:extLst>
              <a:ext uri="{FF2B5EF4-FFF2-40B4-BE49-F238E27FC236}">
                <a16:creationId xmlns:a16="http://schemas.microsoft.com/office/drawing/2014/main" id="{D591DCD5-DADC-7DEF-549E-3FF0AC63E965}"/>
              </a:ext>
            </a:extLst>
          </p:cNvPr>
          <p:cNvSpPr>
            <a:spLocks noGrp="1"/>
          </p:cNvSpPr>
          <p:nvPr>
            <p:ph type="body" sz="half" idx="2"/>
          </p:nvPr>
        </p:nvSpPr>
        <p:spPr>
          <a:xfrm>
            <a:off x="742649" y="2729948"/>
            <a:ext cx="4652311" cy="3001221"/>
          </a:xfrm>
        </p:spPr>
        <p:txBody>
          <a:bodyPr>
            <a:normAutofit/>
          </a:bodyPr>
          <a:lstStyle>
            <a:lvl1pPr marL="0" indent="0">
              <a:buNone/>
              <a:defRPr sz="140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pic>
        <p:nvPicPr>
          <p:cNvPr id="6" name="Afbeelding 5">
            <a:extLst>
              <a:ext uri="{FF2B5EF4-FFF2-40B4-BE49-F238E27FC236}">
                <a16:creationId xmlns:a16="http://schemas.microsoft.com/office/drawing/2014/main" id="{27BFAD8B-BE12-9512-301C-9597DDE6C1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Tree>
    <p:extLst>
      <p:ext uri="{BB962C8B-B14F-4D97-AF65-F5344CB8AC3E}">
        <p14:creationId xmlns:p14="http://schemas.microsoft.com/office/powerpoint/2010/main" val="7192007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3_Titeldia">
    <p:bg>
      <p:bgPr>
        <a:solidFill>
          <a:schemeClr val="bg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169F7C6-6F6E-1F9D-F253-D02969C020E1}"/>
              </a:ext>
            </a:extLst>
          </p:cNvPr>
          <p:cNvSpPr/>
          <p:nvPr userDrawn="1"/>
        </p:nvSpPr>
        <p:spPr>
          <a:xfrm>
            <a:off x="0" y="0"/>
            <a:ext cx="12192000" cy="6858000"/>
          </a:xfrm>
          <a:prstGeom prst="rect">
            <a:avLst/>
          </a:prstGeom>
          <a:solidFill>
            <a:schemeClr val="accent3">
              <a:alpha val="82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8629131D-0A43-6716-B35D-D3B1A3B74EDC}"/>
              </a:ext>
            </a:extLst>
          </p:cNvPr>
          <p:cNvSpPr/>
          <p:nvPr userDrawn="1"/>
        </p:nvSpPr>
        <p:spPr>
          <a:xfrm>
            <a:off x="0" y="6105378"/>
            <a:ext cx="12192000" cy="75262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A6D891E5-3ABF-5B9A-3A2B-62CC89D1316C}"/>
              </a:ext>
            </a:extLst>
          </p:cNvPr>
          <p:cNvSpPr>
            <a:spLocks noGrp="1"/>
          </p:cNvSpPr>
          <p:nvPr>
            <p:ph type="title" hasCustomPrompt="1"/>
          </p:nvPr>
        </p:nvSpPr>
        <p:spPr>
          <a:xfrm>
            <a:off x="735998" y="474785"/>
            <a:ext cx="6118170" cy="881162"/>
          </a:xfrm>
          <a:noFill/>
        </p:spPr>
        <p:txBody>
          <a:bodyPr wrap="none" lIns="90000" tIns="144000" rIns="0" bIns="180000">
            <a:spAutoFit/>
          </a:bodyPr>
          <a:lstStyle>
            <a:lvl1pPr>
              <a:defRPr sz="3600" b="1" i="0">
                <a:solidFill>
                  <a:schemeClr val="accent3"/>
                </a:solidFill>
                <a:latin typeface="Arial" panose="020B0604020202020204" pitchFamily="34" charset="0"/>
                <a:cs typeface="Arial" panose="020B0604020202020204" pitchFamily="34" charset="0"/>
              </a:defRPr>
            </a:lvl1pPr>
          </a:lstStyle>
          <a:p>
            <a:r>
              <a:rPr lang="nl-NL"/>
              <a:t>Hier kopregeltekst plaatsen</a:t>
            </a:r>
            <a:endParaRPr lang="en-US"/>
          </a:p>
        </p:txBody>
      </p:sp>
      <p:sp>
        <p:nvSpPr>
          <p:cNvPr id="3" name="Content Placeholder 2">
            <a:extLst>
              <a:ext uri="{FF2B5EF4-FFF2-40B4-BE49-F238E27FC236}">
                <a16:creationId xmlns:a16="http://schemas.microsoft.com/office/drawing/2014/main" id="{F402EA99-9119-F312-9CA1-949E15EF9C03}"/>
              </a:ext>
            </a:extLst>
          </p:cNvPr>
          <p:cNvSpPr>
            <a:spLocks noGrp="1"/>
          </p:cNvSpPr>
          <p:nvPr>
            <p:ph idx="1" hasCustomPrompt="1"/>
          </p:nvPr>
        </p:nvSpPr>
        <p:spPr>
          <a:xfrm>
            <a:off x="733604" y="1404207"/>
            <a:ext cx="5945492" cy="543863"/>
          </a:xfrm>
        </p:spPr>
        <p:txBody>
          <a:bodyPr/>
          <a:lstStyle>
            <a:lvl1pPr marL="0" indent="0">
              <a:buClr>
                <a:srgbClr val="003A78"/>
              </a:buClr>
              <a:buFontTx/>
              <a:buNone/>
              <a:defRPr b="0" i="0">
                <a:solidFill>
                  <a:schemeClr val="tx1"/>
                </a:solidFill>
                <a:latin typeface="Arial" panose="020B0604020202020204" pitchFamily="34" charset="0"/>
                <a:cs typeface="Arial" panose="020B0604020202020204" pitchFamily="34" charset="0"/>
              </a:defRPr>
            </a:lvl1pPr>
            <a:lvl2pPr marL="457200" indent="0">
              <a:buClr>
                <a:srgbClr val="003A78"/>
              </a:buClr>
              <a:buFontTx/>
              <a:buNone/>
              <a:defRPr>
                <a:solidFill>
                  <a:srgbClr val="153D76"/>
                </a:solidFill>
              </a:defRPr>
            </a:lvl2pPr>
            <a:lvl3pPr marL="914400" indent="0">
              <a:buClr>
                <a:srgbClr val="003A78"/>
              </a:buClr>
              <a:buFontTx/>
              <a:buNone/>
              <a:defRPr>
                <a:solidFill>
                  <a:srgbClr val="153D76"/>
                </a:solidFill>
              </a:defRPr>
            </a:lvl3pPr>
            <a:lvl4pPr marL="1371600" indent="0">
              <a:buClr>
                <a:srgbClr val="003A78"/>
              </a:buClr>
              <a:buFontTx/>
              <a:buNone/>
              <a:defRPr>
                <a:solidFill>
                  <a:srgbClr val="153D76"/>
                </a:solidFill>
              </a:defRPr>
            </a:lvl4pPr>
            <a:lvl5pPr marL="1828800" indent="0">
              <a:buClr>
                <a:srgbClr val="003A78"/>
              </a:buClr>
              <a:buFontTx/>
              <a:buNone/>
              <a:defRPr>
                <a:solidFill>
                  <a:srgbClr val="153D76"/>
                </a:solidFill>
              </a:defRPr>
            </a:lvl5pPr>
          </a:lstStyle>
          <a:p>
            <a:r>
              <a:rPr lang="nl-NL">
                <a:effectLst/>
                <a:latin typeface="Helvetica" pitchFamily="2" charset="0"/>
              </a:rPr>
              <a:t>Actief, afwisselend en altijd doelgericht</a:t>
            </a:r>
          </a:p>
        </p:txBody>
      </p:sp>
      <p:sp>
        <p:nvSpPr>
          <p:cNvPr id="4" name="Text Placeholder 3">
            <a:extLst>
              <a:ext uri="{FF2B5EF4-FFF2-40B4-BE49-F238E27FC236}">
                <a16:creationId xmlns:a16="http://schemas.microsoft.com/office/drawing/2014/main" id="{D591DCD5-DADC-7DEF-549E-3FF0AC63E965}"/>
              </a:ext>
            </a:extLst>
          </p:cNvPr>
          <p:cNvSpPr>
            <a:spLocks noGrp="1"/>
          </p:cNvSpPr>
          <p:nvPr>
            <p:ph type="body" sz="half" idx="2"/>
          </p:nvPr>
        </p:nvSpPr>
        <p:spPr>
          <a:xfrm>
            <a:off x="742649" y="2729948"/>
            <a:ext cx="4652311" cy="3001221"/>
          </a:xfrm>
        </p:spPr>
        <p:txBody>
          <a:bodyPr>
            <a:normAutofit/>
          </a:bodyPr>
          <a:lstStyle>
            <a:lvl1pPr marL="0" indent="0">
              <a:buNone/>
              <a:defRPr sz="140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pic>
        <p:nvPicPr>
          <p:cNvPr id="6" name="Afbeelding 5">
            <a:extLst>
              <a:ext uri="{FF2B5EF4-FFF2-40B4-BE49-F238E27FC236}">
                <a16:creationId xmlns:a16="http://schemas.microsoft.com/office/drawing/2014/main" id="{27BFAD8B-BE12-9512-301C-9597DDE6C1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Tree>
    <p:extLst>
      <p:ext uri="{BB962C8B-B14F-4D97-AF65-F5344CB8AC3E}">
        <p14:creationId xmlns:p14="http://schemas.microsoft.com/office/powerpoint/2010/main" val="29316740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64_Titeldia">
    <p:bg>
      <p:bgPr>
        <a:solidFill>
          <a:schemeClr val="bg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169F7C6-6F6E-1F9D-F253-D02969C020E1}"/>
              </a:ext>
            </a:extLst>
          </p:cNvPr>
          <p:cNvSpPr/>
          <p:nvPr userDrawn="1"/>
        </p:nvSpPr>
        <p:spPr>
          <a:xfrm>
            <a:off x="0" y="0"/>
            <a:ext cx="12192000" cy="6858000"/>
          </a:xfrm>
          <a:prstGeom prst="rect">
            <a:avLst/>
          </a:prstGeom>
          <a:solidFill>
            <a:schemeClr val="accent3">
              <a:alpha val="82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8629131D-0A43-6716-B35D-D3B1A3B74EDC}"/>
              </a:ext>
            </a:extLst>
          </p:cNvPr>
          <p:cNvSpPr/>
          <p:nvPr userDrawn="1"/>
        </p:nvSpPr>
        <p:spPr>
          <a:xfrm>
            <a:off x="0" y="6105378"/>
            <a:ext cx="12192000" cy="752622"/>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A6D891E5-3ABF-5B9A-3A2B-62CC89D1316C}"/>
              </a:ext>
            </a:extLst>
          </p:cNvPr>
          <p:cNvSpPr>
            <a:spLocks noGrp="1"/>
          </p:cNvSpPr>
          <p:nvPr>
            <p:ph type="title" hasCustomPrompt="1"/>
          </p:nvPr>
        </p:nvSpPr>
        <p:spPr>
          <a:xfrm>
            <a:off x="735998" y="474785"/>
            <a:ext cx="6118170" cy="881162"/>
          </a:xfrm>
          <a:noFill/>
        </p:spPr>
        <p:txBody>
          <a:bodyPr wrap="none" lIns="90000" tIns="144000" rIns="0" bIns="180000">
            <a:spAutoFit/>
          </a:bodyPr>
          <a:lstStyle>
            <a:lvl1pPr>
              <a:defRPr sz="3600" b="1" i="0">
                <a:solidFill>
                  <a:srgbClr val="00963F"/>
                </a:solidFill>
                <a:latin typeface="Arial" panose="020B0604020202020204" pitchFamily="34" charset="0"/>
                <a:cs typeface="Arial" panose="020B0604020202020204" pitchFamily="34" charset="0"/>
              </a:defRPr>
            </a:lvl1pPr>
          </a:lstStyle>
          <a:p>
            <a:r>
              <a:rPr lang="nl-NL"/>
              <a:t>Hier kopregeltekst plaatsen</a:t>
            </a:r>
            <a:endParaRPr lang="en-US"/>
          </a:p>
        </p:txBody>
      </p:sp>
      <p:sp>
        <p:nvSpPr>
          <p:cNvPr id="3" name="Content Placeholder 2">
            <a:extLst>
              <a:ext uri="{FF2B5EF4-FFF2-40B4-BE49-F238E27FC236}">
                <a16:creationId xmlns:a16="http://schemas.microsoft.com/office/drawing/2014/main" id="{F402EA99-9119-F312-9CA1-949E15EF9C03}"/>
              </a:ext>
            </a:extLst>
          </p:cNvPr>
          <p:cNvSpPr>
            <a:spLocks noGrp="1"/>
          </p:cNvSpPr>
          <p:nvPr>
            <p:ph idx="1" hasCustomPrompt="1"/>
          </p:nvPr>
        </p:nvSpPr>
        <p:spPr>
          <a:xfrm>
            <a:off x="733604" y="1404207"/>
            <a:ext cx="5945492" cy="543863"/>
          </a:xfrm>
        </p:spPr>
        <p:txBody>
          <a:bodyPr/>
          <a:lstStyle>
            <a:lvl1pPr marL="0" indent="0">
              <a:buClr>
                <a:srgbClr val="003A78"/>
              </a:buClr>
              <a:buFontTx/>
              <a:buNone/>
              <a:defRPr b="0" i="0">
                <a:solidFill>
                  <a:schemeClr val="tx1"/>
                </a:solidFill>
                <a:latin typeface="Arial" panose="020B0604020202020204" pitchFamily="34" charset="0"/>
                <a:cs typeface="Arial" panose="020B0604020202020204" pitchFamily="34" charset="0"/>
              </a:defRPr>
            </a:lvl1pPr>
            <a:lvl2pPr marL="457200" indent="0">
              <a:buClr>
                <a:srgbClr val="003A78"/>
              </a:buClr>
              <a:buFontTx/>
              <a:buNone/>
              <a:defRPr>
                <a:solidFill>
                  <a:srgbClr val="153D76"/>
                </a:solidFill>
              </a:defRPr>
            </a:lvl2pPr>
            <a:lvl3pPr marL="914400" indent="0">
              <a:buClr>
                <a:srgbClr val="003A78"/>
              </a:buClr>
              <a:buFontTx/>
              <a:buNone/>
              <a:defRPr>
                <a:solidFill>
                  <a:srgbClr val="153D76"/>
                </a:solidFill>
              </a:defRPr>
            </a:lvl3pPr>
            <a:lvl4pPr marL="1371600" indent="0">
              <a:buClr>
                <a:srgbClr val="003A78"/>
              </a:buClr>
              <a:buFontTx/>
              <a:buNone/>
              <a:defRPr>
                <a:solidFill>
                  <a:srgbClr val="153D76"/>
                </a:solidFill>
              </a:defRPr>
            </a:lvl4pPr>
            <a:lvl5pPr marL="1828800" indent="0">
              <a:buClr>
                <a:srgbClr val="003A78"/>
              </a:buClr>
              <a:buFontTx/>
              <a:buNone/>
              <a:defRPr>
                <a:solidFill>
                  <a:srgbClr val="153D76"/>
                </a:solidFill>
              </a:defRPr>
            </a:lvl5pPr>
          </a:lstStyle>
          <a:p>
            <a:r>
              <a:rPr lang="nl-NL">
                <a:effectLst/>
                <a:latin typeface="Helvetica" pitchFamily="2" charset="0"/>
              </a:rPr>
              <a:t>Actief, afwisselend en altijd doelgericht</a:t>
            </a:r>
          </a:p>
        </p:txBody>
      </p:sp>
      <p:sp>
        <p:nvSpPr>
          <p:cNvPr id="4" name="Text Placeholder 3">
            <a:extLst>
              <a:ext uri="{FF2B5EF4-FFF2-40B4-BE49-F238E27FC236}">
                <a16:creationId xmlns:a16="http://schemas.microsoft.com/office/drawing/2014/main" id="{D591DCD5-DADC-7DEF-549E-3FF0AC63E965}"/>
              </a:ext>
            </a:extLst>
          </p:cNvPr>
          <p:cNvSpPr>
            <a:spLocks noGrp="1"/>
          </p:cNvSpPr>
          <p:nvPr>
            <p:ph type="body" sz="half" idx="2"/>
          </p:nvPr>
        </p:nvSpPr>
        <p:spPr>
          <a:xfrm>
            <a:off x="742649" y="2729948"/>
            <a:ext cx="4652311" cy="3001221"/>
          </a:xfrm>
        </p:spPr>
        <p:txBody>
          <a:bodyPr>
            <a:normAutofit/>
          </a:bodyPr>
          <a:lstStyle>
            <a:lvl1pPr marL="0" indent="0">
              <a:buNone/>
              <a:defRPr sz="140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pic>
        <p:nvPicPr>
          <p:cNvPr id="6" name="Afbeelding 5">
            <a:extLst>
              <a:ext uri="{FF2B5EF4-FFF2-40B4-BE49-F238E27FC236}">
                <a16:creationId xmlns:a16="http://schemas.microsoft.com/office/drawing/2014/main" id="{27BFAD8B-BE12-9512-301C-9597DDE6C1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Tree>
    <p:extLst>
      <p:ext uri="{BB962C8B-B14F-4D97-AF65-F5344CB8AC3E}">
        <p14:creationId xmlns:p14="http://schemas.microsoft.com/office/powerpoint/2010/main" val="17713317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5_Titeldia">
    <p:bg>
      <p:bgPr>
        <a:solidFill>
          <a:schemeClr val="bg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169F7C6-6F6E-1F9D-F253-D02969C020E1}"/>
              </a:ext>
            </a:extLst>
          </p:cNvPr>
          <p:cNvSpPr/>
          <p:nvPr userDrawn="1"/>
        </p:nvSpPr>
        <p:spPr>
          <a:xfrm>
            <a:off x="0" y="0"/>
            <a:ext cx="12192000" cy="6858000"/>
          </a:xfrm>
          <a:prstGeom prst="rect">
            <a:avLst/>
          </a:prstGeom>
          <a:solidFill>
            <a:srgbClr val="2D67AE">
              <a:alpha val="1033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A6D891E5-3ABF-5B9A-3A2B-62CC89D1316C}"/>
              </a:ext>
            </a:extLst>
          </p:cNvPr>
          <p:cNvSpPr>
            <a:spLocks noGrp="1"/>
          </p:cNvSpPr>
          <p:nvPr>
            <p:ph type="title" hasCustomPrompt="1"/>
          </p:nvPr>
        </p:nvSpPr>
        <p:spPr>
          <a:xfrm>
            <a:off x="735998" y="474785"/>
            <a:ext cx="6118170" cy="881162"/>
          </a:xfrm>
          <a:noFill/>
        </p:spPr>
        <p:txBody>
          <a:bodyPr wrap="none" lIns="90000" tIns="144000" rIns="0" bIns="180000">
            <a:spAutoFit/>
          </a:bodyPr>
          <a:lstStyle>
            <a:lvl1pPr>
              <a:defRPr sz="3600" b="1" i="0">
                <a:solidFill>
                  <a:srgbClr val="2D67AE"/>
                </a:solidFill>
                <a:latin typeface="Arial" panose="020B0604020202020204" pitchFamily="34" charset="0"/>
                <a:cs typeface="Arial" panose="020B0604020202020204" pitchFamily="34" charset="0"/>
              </a:defRPr>
            </a:lvl1pPr>
          </a:lstStyle>
          <a:p>
            <a:r>
              <a:rPr lang="nl-NL"/>
              <a:t>Hier kopregeltekst plaatsen</a:t>
            </a:r>
            <a:endParaRPr lang="en-US"/>
          </a:p>
        </p:txBody>
      </p:sp>
      <p:sp>
        <p:nvSpPr>
          <p:cNvPr id="3" name="Content Placeholder 2">
            <a:extLst>
              <a:ext uri="{FF2B5EF4-FFF2-40B4-BE49-F238E27FC236}">
                <a16:creationId xmlns:a16="http://schemas.microsoft.com/office/drawing/2014/main" id="{F402EA99-9119-F312-9CA1-949E15EF9C03}"/>
              </a:ext>
            </a:extLst>
          </p:cNvPr>
          <p:cNvSpPr>
            <a:spLocks noGrp="1"/>
          </p:cNvSpPr>
          <p:nvPr>
            <p:ph idx="1" hasCustomPrompt="1"/>
          </p:nvPr>
        </p:nvSpPr>
        <p:spPr>
          <a:xfrm>
            <a:off x="733604" y="1404207"/>
            <a:ext cx="5945492" cy="543863"/>
          </a:xfrm>
        </p:spPr>
        <p:txBody>
          <a:bodyPr/>
          <a:lstStyle>
            <a:lvl1pPr marL="0" indent="0">
              <a:buClr>
                <a:srgbClr val="003A78"/>
              </a:buClr>
              <a:buFontTx/>
              <a:buNone/>
              <a:defRPr b="0" i="0">
                <a:solidFill>
                  <a:schemeClr val="tx1"/>
                </a:solidFill>
                <a:latin typeface="Arial" panose="020B0604020202020204" pitchFamily="34" charset="0"/>
                <a:cs typeface="Arial" panose="020B0604020202020204" pitchFamily="34" charset="0"/>
              </a:defRPr>
            </a:lvl1pPr>
            <a:lvl2pPr marL="457200" indent="0">
              <a:buClr>
                <a:srgbClr val="003A78"/>
              </a:buClr>
              <a:buFontTx/>
              <a:buNone/>
              <a:defRPr>
                <a:solidFill>
                  <a:srgbClr val="153D76"/>
                </a:solidFill>
              </a:defRPr>
            </a:lvl2pPr>
            <a:lvl3pPr marL="914400" indent="0">
              <a:buClr>
                <a:srgbClr val="003A78"/>
              </a:buClr>
              <a:buFontTx/>
              <a:buNone/>
              <a:defRPr>
                <a:solidFill>
                  <a:srgbClr val="153D76"/>
                </a:solidFill>
              </a:defRPr>
            </a:lvl3pPr>
            <a:lvl4pPr marL="1371600" indent="0">
              <a:buClr>
                <a:srgbClr val="003A78"/>
              </a:buClr>
              <a:buFontTx/>
              <a:buNone/>
              <a:defRPr>
                <a:solidFill>
                  <a:srgbClr val="153D76"/>
                </a:solidFill>
              </a:defRPr>
            </a:lvl4pPr>
            <a:lvl5pPr marL="1828800" indent="0">
              <a:buClr>
                <a:srgbClr val="003A78"/>
              </a:buClr>
              <a:buFontTx/>
              <a:buNone/>
              <a:defRPr>
                <a:solidFill>
                  <a:srgbClr val="153D76"/>
                </a:solidFill>
              </a:defRPr>
            </a:lvl5pPr>
          </a:lstStyle>
          <a:p>
            <a:r>
              <a:rPr lang="nl-NL">
                <a:effectLst/>
                <a:latin typeface="Helvetica" pitchFamily="2" charset="0"/>
              </a:rPr>
              <a:t>Actief, afwisselend en altijd doelgericht</a:t>
            </a:r>
          </a:p>
        </p:txBody>
      </p:sp>
      <p:sp>
        <p:nvSpPr>
          <p:cNvPr id="4" name="Text Placeholder 3">
            <a:extLst>
              <a:ext uri="{FF2B5EF4-FFF2-40B4-BE49-F238E27FC236}">
                <a16:creationId xmlns:a16="http://schemas.microsoft.com/office/drawing/2014/main" id="{D591DCD5-DADC-7DEF-549E-3FF0AC63E965}"/>
              </a:ext>
            </a:extLst>
          </p:cNvPr>
          <p:cNvSpPr>
            <a:spLocks noGrp="1"/>
          </p:cNvSpPr>
          <p:nvPr>
            <p:ph type="body" sz="half" idx="2"/>
          </p:nvPr>
        </p:nvSpPr>
        <p:spPr>
          <a:xfrm>
            <a:off x="742649" y="2729948"/>
            <a:ext cx="4652311" cy="3001221"/>
          </a:xfrm>
        </p:spPr>
        <p:txBody>
          <a:bodyPr>
            <a:normAutofit/>
          </a:bodyPr>
          <a:lstStyle>
            <a:lvl1pPr marL="0" indent="0">
              <a:buNone/>
              <a:defRPr sz="140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pic>
        <p:nvPicPr>
          <p:cNvPr id="6" name="Afbeelding 5">
            <a:extLst>
              <a:ext uri="{FF2B5EF4-FFF2-40B4-BE49-F238E27FC236}">
                <a16:creationId xmlns:a16="http://schemas.microsoft.com/office/drawing/2014/main" id="{27BFAD8B-BE12-9512-301C-9597DDE6C1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
        <p:nvSpPr>
          <p:cNvPr id="9" name="Rechthoek 8">
            <a:extLst>
              <a:ext uri="{FF2B5EF4-FFF2-40B4-BE49-F238E27FC236}">
                <a16:creationId xmlns:a16="http://schemas.microsoft.com/office/drawing/2014/main" id="{8C68906D-C400-04F5-FC74-2303B9BE43D5}"/>
              </a:ext>
            </a:extLst>
          </p:cNvPr>
          <p:cNvSpPr/>
          <p:nvPr userDrawn="1"/>
        </p:nvSpPr>
        <p:spPr>
          <a:xfrm>
            <a:off x="0" y="6103620"/>
            <a:ext cx="12192000" cy="754380"/>
          </a:xfrm>
          <a:prstGeom prst="rect">
            <a:avLst/>
          </a:prstGeom>
          <a:solidFill>
            <a:srgbClr val="05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Tree>
    <p:extLst>
      <p:ext uri="{BB962C8B-B14F-4D97-AF65-F5344CB8AC3E}">
        <p14:creationId xmlns:p14="http://schemas.microsoft.com/office/powerpoint/2010/main" val="40678797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6_Titeldia">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48E3E74-E43B-FBBE-095C-B91EC2CCA58E}"/>
              </a:ext>
            </a:extLst>
          </p:cNvPr>
          <p:cNvSpPr/>
          <p:nvPr userDrawn="1"/>
        </p:nvSpPr>
        <p:spPr>
          <a:xfrm>
            <a:off x="0" y="0"/>
            <a:ext cx="12192000" cy="6858000"/>
          </a:xfrm>
          <a:prstGeom prst="rect">
            <a:avLst/>
          </a:prstGeom>
          <a:solidFill>
            <a:srgbClr val="FBF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A6D891E5-3ABF-5B9A-3A2B-62CC89D1316C}"/>
              </a:ext>
            </a:extLst>
          </p:cNvPr>
          <p:cNvSpPr>
            <a:spLocks noGrp="1"/>
          </p:cNvSpPr>
          <p:nvPr>
            <p:ph type="title" hasCustomPrompt="1"/>
          </p:nvPr>
        </p:nvSpPr>
        <p:spPr>
          <a:xfrm>
            <a:off x="1056038" y="474785"/>
            <a:ext cx="6118170" cy="881162"/>
          </a:xfrm>
          <a:noFill/>
        </p:spPr>
        <p:txBody>
          <a:bodyPr wrap="none" lIns="90000" tIns="144000" rIns="0" bIns="180000">
            <a:spAutoFit/>
          </a:bodyPr>
          <a:lstStyle>
            <a:lvl1pPr>
              <a:defRPr sz="3600" b="1" i="0">
                <a:solidFill>
                  <a:srgbClr val="F39200"/>
                </a:solidFill>
                <a:latin typeface="Arial" panose="020B0604020202020204" pitchFamily="34" charset="0"/>
                <a:cs typeface="Arial" panose="020B0604020202020204" pitchFamily="34" charset="0"/>
              </a:defRPr>
            </a:lvl1pPr>
          </a:lstStyle>
          <a:p>
            <a:r>
              <a:rPr lang="nl-NL"/>
              <a:t>Hier kopregeltekst plaatsen</a:t>
            </a:r>
            <a:endParaRPr lang="en-US"/>
          </a:p>
        </p:txBody>
      </p:sp>
      <p:sp>
        <p:nvSpPr>
          <p:cNvPr id="5" name="Content Placeholder 2">
            <a:extLst>
              <a:ext uri="{FF2B5EF4-FFF2-40B4-BE49-F238E27FC236}">
                <a16:creationId xmlns:a16="http://schemas.microsoft.com/office/drawing/2014/main" id="{775964C6-2D00-7097-0336-7498AFDA5EFE}"/>
              </a:ext>
            </a:extLst>
          </p:cNvPr>
          <p:cNvSpPr>
            <a:spLocks noGrp="1"/>
          </p:cNvSpPr>
          <p:nvPr>
            <p:ph idx="1" hasCustomPrompt="1"/>
          </p:nvPr>
        </p:nvSpPr>
        <p:spPr>
          <a:xfrm>
            <a:off x="1076504" y="1404207"/>
            <a:ext cx="5945492" cy="543863"/>
          </a:xfrm>
        </p:spPr>
        <p:txBody>
          <a:bodyPr/>
          <a:lstStyle>
            <a:lvl1pPr marL="0" indent="0">
              <a:buClr>
                <a:srgbClr val="003A78"/>
              </a:buClr>
              <a:buFontTx/>
              <a:buNone/>
              <a:defRPr b="0" i="0">
                <a:solidFill>
                  <a:schemeClr val="tx1"/>
                </a:solidFill>
                <a:latin typeface="Arial" panose="020B0604020202020204" pitchFamily="34" charset="0"/>
                <a:cs typeface="Arial" panose="020B0604020202020204" pitchFamily="34" charset="0"/>
              </a:defRPr>
            </a:lvl1pPr>
            <a:lvl2pPr marL="457200" indent="0">
              <a:buClr>
                <a:srgbClr val="003A78"/>
              </a:buClr>
              <a:buFontTx/>
              <a:buNone/>
              <a:defRPr>
                <a:solidFill>
                  <a:srgbClr val="153D76"/>
                </a:solidFill>
              </a:defRPr>
            </a:lvl2pPr>
            <a:lvl3pPr marL="914400" indent="0">
              <a:buClr>
                <a:srgbClr val="003A78"/>
              </a:buClr>
              <a:buFontTx/>
              <a:buNone/>
              <a:defRPr>
                <a:solidFill>
                  <a:srgbClr val="153D76"/>
                </a:solidFill>
              </a:defRPr>
            </a:lvl3pPr>
            <a:lvl4pPr marL="1371600" indent="0">
              <a:buClr>
                <a:srgbClr val="003A78"/>
              </a:buClr>
              <a:buFontTx/>
              <a:buNone/>
              <a:defRPr>
                <a:solidFill>
                  <a:srgbClr val="153D76"/>
                </a:solidFill>
              </a:defRPr>
            </a:lvl4pPr>
            <a:lvl5pPr marL="1828800" indent="0">
              <a:buClr>
                <a:srgbClr val="003A78"/>
              </a:buClr>
              <a:buFontTx/>
              <a:buNone/>
              <a:defRPr>
                <a:solidFill>
                  <a:srgbClr val="153D76"/>
                </a:solidFill>
              </a:defRPr>
            </a:lvl5pPr>
          </a:lstStyle>
          <a:p>
            <a:r>
              <a:rPr lang="nl-NL">
                <a:effectLst/>
                <a:latin typeface="Helvetica" pitchFamily="2" charset="0"/>
              </a:rPr>
              <a:t>Actief, afwisselend en altijd doelgericht</a:t>
            </a:r>
          </a:p>
        </p:txBody>
      </p:sp>
      <p:pic>
        <p:nvPicPr>
          <p:cNvPr id="6" name="Afbeelding 5">
            <a:extLst>
              <a:ext uri="{FF2B5EF4-FFF2-40B4-BE49-F238E27FC236}">
                <a16:creationId xmlns:a16="http://schemas.microsoft.com/office/drawing/2014/main" id="{6F29D49D-7983-F437-3641-D7CA67D9C7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
        <p:nvSpPr>
          <p:cNvPr id="7" name="Text Placeholder 3">
            <a:extLst>
              <a:ext uri="{FF2B5EF4-FFF2-40B4-BE49-F238E27FC236}">
                <a16:creationId xmlns:a16="http://schemas.microsoft.com/office/drawing/2014/main" id="{7D6FF446-6269-7D38-2996-2D622B15A560}"/>
              </a:ext>
            </a:extLst>
          </p:cNvPr>
          <p:cNvSpPr>
            <a:spLocks noGrp="1"/>
          </p:cNvSpPr>
          <p:nvPr>
            <p:ph type="body" sz="half" idx="2"/>
          </p:nvPr>
        </p:nvSpPr>
        <p:spPr>
          <a:xfrm>
            <a:off x="1085549" y="2729948"/>
            <a:ext cx="4652311" cy="3001221"/>
          </a:xfrm>
        </p:spPr>
        <p:txBody>
          <a:bodyPr>
            <a:normAutofit/>
          </a:bodyPr>
          <a:lstStyle>
            <a:lvl1pPr marL="0" indent="0">
              <a:buNone/>
              <a:defRPr sz="140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4" name="Rechthoek 3">
            <a:extLst>
              <a:ext uri="{FF2B5EF4-FFF2-40B4-BE49-F238E27FC236}">
                <a16:creationId xmlns:a16="http://schemas.microsoft.com/office/drawing/2014/main" id="{35A31E48-5DBB-A8A5-6309-00F667E5F9E3}"/>
              </a:ext>
            </a:extLst>
          </p:cNvPr>
          <p:cNvSpPr/>
          <p:nvPr userDrawn="1"/>
        </p:nvSpPr>
        <p:spPr>
          <a:xfrm>
            <a:off x="0" y="0"/>
            <a:ext cx="849086"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
        <p:nvSpPr>
          <p:cNvPr id="9" name="Content Placeholder 2">
            <a:extLst>
              <a:ext uri="{FF2B5EF4-FFF2-40B4-BE49-F238E27FC236}">
                <a16:creationId xmlns:a16="http://schemas.microsoft.com/office/drawing/2014/main" id="{010FF54F-C2C0-8054-45EE-05360EE1B6E8}"/>
              </a:ext>
            </a:extLst>
          </p:cNvPr>
          <p:cNvSpPr>
            <a:spLocks noGrp="1"/>
          </p:cNvSpPr>
          <p:nvPr>
            <p:ph idx="14" hasCustomPrompt="1"/>
          </p:nvPr>
        </p:nvSpPr>
        <p:spPr>
          <a:xfrm rot="5400000">
            <a:off x="-2292031" y="2745280"/>
            <a:ext cx="5316586" cy="505296"/>
          </a:xfrm>
        </p:spPr>
        <p:txBody>
          <a:bodyPr>
            <a:normAutofit/>
          </a:bodyPr>
          <a:lstStyle>
            <a:lvl1pPr marL="0" indent="0">
              <a:buClr>
                <a:srgbClr val="003A78"/>
              </a:buClr>
              <a:buFontTx/>
              <a:buNone/>
              <a:defRPr sz="2200" b="1">
                <a:solidFill>
                  <a:schemeClr val="bg1"/>
                </a:solidFill>
              </a:defRPr>
            </a:lvl1pPr>
            <a:lvl2pPr marL="457200" indent="0">
              <a:buClr>
                <a:srgbClr val="003A78"/>
              </a:buClr>
              <a:buFontTx/>
              <a:buNone/>
              <a:defRPr>
                <a:solidFill>
                  <a:schemeClr val="bg1"/>
                </a:solidFill>
              </a:defRPr>
            </a:lvl2pPr>
            <a:lvl3pPr marL="914400" indent="0">
              <a:buClr>
                <a:srgbClr val="003A78"/>
              </a:buClr>
              <a:buFontTx/>
              <a:buNone/>
              <a:defRPr>
                <a:solidFill>
                  <a:schemeClr val="bg1"/>
                </a:solidFill>
              </a:defRPr>
            </a:lvl3pPr>
            <a:lvl4pPr marL="1371600" indent="0">
              <a:buClr>
                <a:srgbClr val="003A78"/>
              </a:buClr>
              <a:buFontTx/>
              <a:buNone/>
              <a:defRPr>
                <a:solidFill>
                  <a:schemeClr val="bg1"/>
                </a:solidFill>
              </a:defRPr>
            </a:lvl4pPr>
            <a:lvl5pPr marL="1828800" indent="0">
              <a:buClr>
                <a:srgbClr val="003A78"/>
              </a:buClr>
              <a:buFontTx/>
              <a:buNone/>
              <a:defRPr>
                <a:solidFill>
                  <a:schemeClr val="bg1"/>
                </a:solidFill>
              </a:defRPr>
            </a:lvl5pPr>
          </a:lstStyle>
          <a:p>
            <a:pPr lvl="0"/>
            <a:r>
              <a:rPr lang="nl-NL"/>
              <a:t>Thema</a:t>
            </a:r>
            <a:endParaRPr lang="en-US"/>
          </a:p>
        </p:txBody>
      </p:sp>
    </p:spTree>
    <p:extLst>
      <p:ext uri="{BB962C8B-B14F-4D97-AF65-F5344CB8AC3E}">
        <p14:creationId xmlns:p14="http://schemas.microsoft.com/office/powerpoint/2010/main" val="29270371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5_Titeldia">
    <p:bg>
      <p:bgPr>
        <a:solidFill>
          <a:schemeClr val="bg1"/>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A70DD284-8718-152B-D62F-5AA006D2123B}"/>
              </a:ext>
            </a:extLst>
          </p:cNvPr>
          <p:cNvSpPr/>
          <p:nvPr userDrawn="1"/>
        </p:nvSpPr>
        <p:spPr>
          <a:xfrm>
            <a:off x="0" y="0"/>
            <a:ext cx="12192000" cy="6858000"/>
          </a:xfrm>
          <a:prstGeom prst="rect">
            <a:avLst/>
          </a:prstGeom>
          <a:solidFill>
            <a:srgbClr val="F6F3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6F29D49D-7983-F437-3641-D7CA67D9C7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
        <p:nvSpPr>
          <p:cNvPr id="4" name="Rechthoek 3">
            <a:extLst>
              <a:ext uri="{FF2B5EF4-FFF2-40B4-BE49-F238E27FC236}">
                <a16:creationId xmlns:a16="http://schemas.microsoft.com/office/drawing/2014/main" id="{35A31E48-5DBB-A8A5-6309-00F667E5F9E3}"/>
              </a:ext>
            </a:extLst>
          </p:cNvPr>
          <p:cNvSpPr/>
          <p:nvPr userDrawn="1"/>
        </p:nvSpPr>
        <p:spPr>
          <a:xfrm>
            <a:off x="0" y="0"/>
            <a:ext cx="849086"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
        <p:nvSpPr>
          <p:cNvPr id="9" name="Content Placeholder 2">
            <a:extLst>
              <a:ext uri="{FF2B5EF4-FFF2-40B4-BE49-F238E27FC236}">
                <a16:creationId xmlns:a16="http://schemas.microsoft.com/office/drawing/2014/main" id="{010FF54F-C2C0-8054-45EE-05360EE1B6E8}"/>
              </a:ext>
            </a:extLst>
          </p:cNvPr>
          <p:cNvSpPr>
            <a:spLocks noGrp="1"/>
          </p:cNvSpPr>
          <p:nvPr>
            <p:ph idx="14" hasCustomPrompt="1"/>
          </p:nvPr>
        </p:nvSpPr>
        <p:spPr>
          <a:xfrm rot="5400000">
            <a:off x="-2292031" y="2745280"/>
            <a:ext cx="5316586" cy="505296"/>
          </a:xfrm>
        </p:spPr>
        <p:txBody>
          <a:bodyPr>
            <a:normAutofit/>
          </a:bodyPr>
          <a:lstStyle>
            <a:lvl1pPr marL="0" indent="0">
              <a:buClr>
                <a:srgbClr val="003A78"/>
              </a:buClr>
              <a:buFontTx/>
              <a:buNone/>
              <a:defRPr sz="2200" b="1">
                <a:solidFill>
                  <a:schemeClr val="bg1"/>
                </a:solidFill>
              </a:defRPr>
            </a:lvl1pPr>
            <a:lvl2pPr marL="457200" indent="0">
              <a:buClr>
                <a:srgbClr val="003A78"/>
              </a:buClr>
              <a:buFontTx/>
              <a:buNone/>
              <a:defRPr>
                <a:solidFill>
                  <a:schemeClr val="bg1"/>
                </a:solidFill>
              </a:defRPr>
            </a:lvl2pPr>
            <a:lvl3pPr marL="914400" indent="0">
              <a:buClr>
                <a:srgbClr val="003A78"/>
              </a:buClr>
              <a:buFontTx/>
              <a:buNone/>
              <a:defRPr>
                <a:solidFill>
                  <a:schemeClr val="bg1"/>
                </a:solidFill>
              </a:defRPr>
            </a:lvl3pPr>
            <a:lvl4pPr marL="1371600" indent="0">
              <a:buClr>
                <a:srgbClr val="003A78"/>
              </a:buClr>
              <a:buFontTx/>
              <a:buNone/>
              <a:defRPr>
                <a:solidFill>
                  <a:schemeClr val="bg1"/>
                </a:solidFill>
              </a:defRPr>
            </a:lvl4pPr>
            <a:lvl5pPr marL="1828800" indent="0">
              <a:buClr>
                <a:srgbClr val="003A78"/>
              </a:buClr>
              <a:buFontTx/>
              <a:buNone/>
              <a:defRPr>
                <a:solidFill>
                  <a:schemeClr val="bg1"/>
                </a:solidFill>
              </a:defRPr>
            </a:lvl5pPr>
          </a:lstStyle>
          <a:p>
            <a:pPr lvl="0"/>
            <a:r>
              <a:rPr lang="nl-NL"/>
              <a:t>Thema</a:t>
            </a:r>
            <a:endParaRPr lang="en-US"/>
          </a:p>
        </p:txBody>
      </p:sp>
      <p:sp>
        <p:nvSpPr>
          <p:cNvPr id="11" name="Title 1">
            <a:extLst>
              <a:ext uri="{FF2B5EF4-FFF2-40B4-BE49-F238E27FC236}">
                <a16:creationId xmlns:a16="http://schemas.microsoft.com/office/drawing/2014/main" id="{A419D8ED-AC19-CECA-9F78-245B2F799CC1}"/>
              </a:ext>
            </a:extLst>
          </p:cNvPr>
          <p:cNvSpPr>
            <a:spLocks noGrp="1"/>
          </p:cNvSpPr>
          <p:nvPr>
            <p:ph type="title"/>
          </p:nvPr>
        </p:nvSpPr>
        <p:spPr>
          <a:xfrm>
            <a:off x="1383389" y="586450"/>
            <a:ext cx="5711892" cy="883535"/>
          </a:xfrm>
        </p:spPr>
        <p:txBody>
          <a:bodyPr>
            <a:normAutofit/>
          </a:bodyPr>
          <a:lstStyle>
            <a:lvl1pPr>
              <a:defRPr sz="3600">
                <a:solidFill>
                  <a:schemeClr val="accent6"/>
                </a:solidFill>
              </a:defRPr>
            </a:lvl1pPr>
          </a:lstStyle>
          <a:p>
            <a:r>
              <a:rPr lang="nl-NL"/>
              <a:t>Klik om stijl te bewerken</a:t>
            </a:r>
            <a:endParaRPr lang="en-US"/>
          </a:p>
        </p:txBody>
      </p:sp>
    </p:spTree>
    <p:extLst>
      <p:ext uri="{BB962C8B-B14F-4D97-AF65-F5344CB8AC3E}">
        <p14:creationId xmlns:p14="http://schemas.microsoft.com/office/powerpoint/2010/main" val="11271454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7_Titeldia">
    <p:bg>
      <p:bgPr>
        <a:solidFill>
          <a:schemeClr val="bg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CBE0541-4702-CABF-0A05-8FD95F4D7466}"/>
              </a:ext>
            </a:extLst>
          </p:cNvPr>
          <p:cNvSpPr/>
          <p:nvPr userDrawn="1"/>
        </p:nvSpPr>
        <p:spPr>
          <a:xfrm>
            <a:off x="0" y="0"/>
            <a:ext cx="12192000" cy="6858000"/>
          </a:xfrm>
          <a:prstGeom prst="rect">
            <a:avLst/>
          </a:prstGeom>
          <a:solidFill>
            <a:srgbClr val="FBF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8629131D-0A43-6716-B35D-D3B1A3B74EDC}"/>
              </a:ext>
            </a:extLst>
          </p:cNvPr>
          <p:cNvSpPr/>
          <p:nvPr userDrawn="1"/>
        </p:nvSpPr>
        <p:spPr>
          <a:xfrm>
            <a:off x="0" y="6105378"/>
            <a:ext cx="12192000" cy="752622"/>
          </a:xfrm>
          <a:prstGeom prst="rect">
            <a:avLst/>
          </a:prstGeom>
          <a:solidFill>
            <a:srgbClr val="F39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35E7C1B2-183C-F110-FCE5-D88AD336EF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Tree>
    <p:extLst>
      <p:ext uri="{BB962C8B-B14F-4D97-AF65-F5344CB8AC3E}">
        <p14:creationId xmlns:p14="http://schemas.microsoft.com/office/powerpoint/2010/main" val="31677771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9_Titeldia">
    <p:bg>
      <p:bgPr>
        <a:solidFill>
          <a:schemeClr val="bg1"/>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C0988FAA-3AD4-500F-61F6-D4D685C4E5C0}"/>
              </a:ext>
            </a:extLst>
          </p:cNvPr>
          <p:cNvSpPr/>
          <p:nvPr userDrawn="1"/>
        </p:nvSpPr>
        <p:spPr>
          <a:xfrm>
            <a:off x="0" y="0"/>
            <a:ext cx="12192000" cy="6858000"/>
          </a:xfrm>
          <a:prstGeom prst="rect">
            <a:avLst/>
          </a:prstGeom>
          <a:solidFill>
            <a:srgbClr val="003A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Tree>
    <p:extLst>
      <p:ext uri="{BB962C8B-B14F-4D97-AF65-F5344CB8AC3E}">
        <p14:creationId xmlns:p14="http://schemas.microsoft.com/office/powerpoint/2010/main" val="24199495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7_Titeldia">
    <p:bg>
      <p:bgPr>
        <a:solidFill>
          <a:schemeClr val="bg1"/>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C0988FAA-3AD4-500F-61F6-D4D685C4E5C0}"/>
              </a:ext>
            </a:extLst>
          </p:cNvPr>
          <p:cNvSpPr/>
          <p:nvPr userDrawn="1"/>
        </p:nvSpPr>
        <p:spPr>
          <a:xfrm>
            <a:off x="0" y="1"/>
            <a:ext cx="12192000" cy="5943600"/>
          </a:xfrm>
          <a:prstGeom prst="rect">
            <a:avLst/>
          </a:prstGeom>
          <a:solidFill>
            <a:srgbClr val="003A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
        <p:nvSpPr>
          <p:cNvPr id="3" name="Rechthoek 2">
            <a:extLst>
              <a:ext uri="{FF2B5EF4-FFF2-40B4-BE49-F238E27FC236}">
                <a16:creationId xmlns:a16="http://schemas.microsoft.com/office/drawing/2014/main" id="{5962915B-C780-D219-82BC-57CC9205E279}"/>
              </a:ext>
            </a:extLst>
          </p:cNvPr>
          <p:cNvSpPr/>
          <p:nvPr userDrawn="1"/>
        </p:nvSpPr>
        <p:spPr>
          <a:xfrm>
            <a:off x="10542010" y="6190342"/>
            <a:ext cx="1649990" cy="4136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Picture 2" descr="C:\Users\Studio-Max PC\Desktop\LOGO_MALMBERG-Sanoma_CMYK-A4-A3.png">
            <a:extLst>
              <a:ext uri="{FF2B5EF4-FFF2-40B4-BE49-F238E27FC236}">
                <a16:creationId xmlns:a16="http://schemas.microsoft.com/office/drawing/2014/main" id="{D38043C4-84BC-A790-EF1A-EB8585E0BE1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750351" y="6266273"/>
            <a:ext cx="1245790" cy="25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0629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dia">
    <p:bg>
      <p:bgPr>
        <a:solidFill>
          <a:schemeClr val="bg1"/>
        </a:solidFill>
        <a:effectLst/>
      </p:bgPr>
    </p:bg>
    <p:spTree>
      <p:nvGrpSpPr>
        <p:cNvPr id="1" name=""/>
        <p:cNvGrpSpPr/>
        <p:nvPr/>
      </p:nvGrpSpPr>
      <p:grpSpPr>
        <a:xfrm>
          <a:off x="0" y="0"/>
          <a:ext cx="0" cy="0"/>
          <a:chOff x="0" y="0"/>
          <a:chExt cx="0" cy="0"/>
        </a:xfrm>
      </p:grpSpPr>
      <p:pic>
        <p:nvPicPr>
          <p:cNvPr id="2" name="Afbeelding 1" descr="Afbeelding met hemel, wolk, boom, buitenshuis&#10;&#10;Door AI gegenereerde inhoud is mogelijk onjuist.">
            <a:extLst>
              <a:ext uri="{FF2B5EF4-FFF2-40B4-BE49-F238E27FC236}">
                <a16:creationId xmlns:a16="http://schemas.microsoft.com/office/drawing/2014/main" id="{0309F275-9F84-E688-CA07-6F0961999CD6}"/>
              </a:ext>
            </a:extLst>
          </p:cNvPr>
          <p:cNvPicPr>
            <a:picLocks noChangeAspect="1"/>
          </p:cNvPicPr>
          <p:nvPr userDrawn="1"/>
        </p:nvPicPr>
        <p:blipFill>
          <a:blip r:embed="rId2">
            <a:alphaModFix/>
          </a:blip>
          <a:srcRect l="26511" t="14291" b="21727"/>
          <a:stretch/>
        </p:blipFill>
        <p:spPr>
          <a:xfrm>
            <a:off x="0" y="1"/>
            <a:ext cx="12192000" cy="6858000"/>
          </a:xfrm>
          <a:prstGeom prst="rect">
            <a:avLst/>
          </a:prstGeom>
          <a:effectLst/>
        </p:spPr>
      </p:pic>
      <p:pic>
        <p:nvPicPr>
          <p:cNvPr id="9" name="Afbeelding 8">
            <a:extLst>
              <a:ext uri="{FF2B5EF4-FFF2-40B4-BE49-F238E27FC236}">
                <a16:creationId xmlns:a16="http://schemas.microsoft.com/office/drawing/2014/main" id="{AD1DD0C7-1E36-D512-FBE7-267F60A2C3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6579" y="365125"/>
            <a:ext cx="3644901" cy="1043241"/>
          </a:xfrm>
          <a:prstGeom prst="rect">
            <a:avLst/>
          </a:prstGeom>
        </p:spPr>
      </p:pic>
      <p:pic>
        <p:nvPicPr>
          <p:cNvPr id="12" name="Afbeelding 11" descr="Afbeelding met tekenfilm, kunst&#10;&#10;Door AI gegenereerde inhoud is mogelijk onjuist.">
            <a:extLst>
              <a:ext uri="{FF2B5EF4-FFF2-40B4-BE49-F238E27FC236}">
                <a16:creationId xmlns:a16="http://schemas.microsoft.com/office/drawing/2014/main" id="{B38C6A84-E0F8-ABF9-435B-44C65ADA345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22888" y="3203165"/>
            <a:ext cx="494685" cy="451669"/>
          </a:xfrm>
          <a:prstGeom prst="rect">
            <a:avLst/>
          </a:prstGeom>
        </p:spPr>
      </p:pic>
      <p:sp>
        <p:nvSpPr>
          <p:cNvPr id="10" name="Title 1">
            <a:extLst>
              <a:ext uri="{FF2B5EF4-FFF2-40B4-BE49-F238E27FC236}">
                <a16:creationId xmlns:a16="http://schemas.microsoft.com/office/drawing/2014/main" id="{2F88ADA8-0838-9414-0198-007C9B4A56EA}"/>
              </a:ext>
            </a:extLst>
          </p:cNvPr>
          <p:cNvSpPr>
            <a:spLocks noGrp="1"/>
          </p:cNvSpPr>
          <p:nvPr>
            <p:ph type="title" hasCustomPrompt="1"/>
          </p:nvPr>
        </p:nvSpPr>
        <p:spPr>
          <a:xfrm>
            <a:off x="629980" y="527794"/>
            <a:ext cx="5327890" cy="819607"/>
          </a:xfrm>
          <a:noFill/>
        </p:spPr>
        <p:txBody>
          <a:bodyPr wrap="none" lIns="90000" tIns="144000" rIns="0" bIns="180000">
            <a:spAutoFit/>
          </a:bodyPr>
          <a:lstStyle>
            <a:lvl1pPr>
              <a:defRPr sz="3200" b="1" i="0">
                <a:solidFill>
                  <a:schemeClr val="accent2"/>
                </a:solidFill>
                <a:latin typeface="Arial" panose="020B0604020202020204" pitchFamily="34" charset="0"/>
                <a:cs typeface="Arial" panose="020B0604020202020204" pitchFamily="34" charset="0"/>
              </a:defRPr>
            </a:lvl1pPr>
          </a:lstStyle>
          <a:p>
            <a:r>
              <a:rPr lang="nl-NL"/>
              <a:t>Een busreis vol leesplezier</a:t>
            </a:r>
            <a:endParaRPr lang="en-US"/>
          </a:p>
        </p:txBody>
      </p:sp>
      <p:pic>
        <p:nvPicPr>
          <p:cNvPr id="7" name="Afbeelding 6" descr="Afbeelding met hemel, wolk, boom, buitenshuis&#10;&#10;Door AI gegenereerde inhoud is mogelijk onjuist.">
            <a:extLst>
              <a:ext uri="{FF2B5EF4-FFF2-40B4-BE49-F238E27FC236}">
                <a16:creationId xmlns:a16="http://schemas.microsoft.com/office/drawing/2014/main" id="{0B9E6346-A457-FFB5-9590-A768E3DDE2B0}"/>
              </a:ext>
            </a:extLst>
          </p:cNvPr>
          <p:cNvPicPr>
            <a:picLocks noChangeAspect="1"/>
          </p:cNvPicPr>
          <p:nvPr userDrawn="1"/>
        </p:nvPicPr>
        <p:blipFill>
          <a:blip r:embed="rId2">
            <a:alphaModFix/>
          </a:blip>
          <a:srcRect l="50539" t="39617" r="37404" b="43588"/>
          <a:stretch/>
        </p:blipFill>
        <p:spPr>
          <a:xfrm>
            <a:off x="3986212" y="2714624"/>
            <a:ext cx="2000251" cy="1800225"/>
          </a:xfrm>
          <a:prstGeom prst="rect">
            <a:avLst/>
          </a:prstGeom>
          <a:effectLst/>
        </p:spPr>
      </p:pic>
      <p:pic>
        <p:nvPicPr>
          <p:cNvPr id="13" name="Afbeelding 12">
            <a:extLst>
              <a:ext uri="{FF2B5EF4-FFF2-40B4-BE49-F238E27FC236}">
                <a16:creationId xmlns:a16="http://schemas.microsoft.com/office/drawing/2014/main" id="{8CE3AE2A-78C5-EF42-8014-200499519EE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rot="21391444">
            <a:off x="2160797" y="2179988"/>
            <a:ext cx="7390345" cy="5160731"/>
          </a:xfrm>
          <a:prstGeom prst="rect">
            <a:avLst/>
          </a:prstGeom>
        </p:spPr>
      </p:pic>
      <p:grpSp>
        <p:nvGrpSpPr>
          <p:cNvPr id="3" name="Groep 2">
            <a:extLst>
              <a:ext uri="{FF2B5EF4-FFF2-40B4-BE49-F238E27FC236}">
                <a16:creationId xmlns:a16="http://schemas.microsoft.com/office/drawing/2014/main" id="{84CC62B2-2941-8A45-C261-91C181CFDA2D}"/>
              </a:ext>
            </a:extLst>
          </p:cNvPr>
          <p:cNvGrpSpPr/>
          <p:nvPr userDrawn="1"/>
        </p:nvGrpSpPr>
        <p:grpSpPr>
          <a:xfrm>
            <a:off x="0" y="5895829"/>
            <a:ext cx="1760561" cy="627797"/>
            <a:chOff x="0" y="5895829"/>
            <a:chExt cx="1760561" cy="627797"/>
          </a:xfrm>
        </p:grpSpPr>
        <p:sp>
          <p:nvSpPr>
            <p:cNvPr id="4" name="Rechthoek 3">
              <a:extLst>
                <a:ext uri="{FF2B5EF4-FFF2-40B4-BE49-F238E27FC236}">
                  <a16:creationId xmlns:a16="http://schemas.microsoft.com/office/drawing/2014/main" id="{3E4776CC-D0A1-307C-4913-3AD5F25FB7F2}"/>
                </a:ext>
              </a:extLst>
            </p:cNvPr>
            <p:cNvSpPr/>
            <p:nvPr/>
          </p:nvSpPr>
          <p:spPr>
            <a:xfrm>
              <a:off x="0" y="5895829"/>
              <a:ext cx="1760561" cy="627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jdelijke aanduiding voor tekst 5">
              <a:extLst>
                <a:ext uri="{FF2B5EF4-FFF2-40B4-BE49-F238E27FC236}">
                  <a16:creationId xmlns:a16="http://schemas.microsoft.com/office/drawing/2014/main" id="{62D74ADA-6E44-A9B4-D9AD-36A7654933A4}"/>
                </a:ext>
              </a:extLst>
            </p:cNvPr>
            <p:cNvSpPr txBox="1">
              <a:spLocks/>
            </p:cNvSpPr>
            <p:nvPr/>
          </p:nvSpPr>
          <p:spPr>
            <a:xfrm>
              <a:off x="365504" y="6044834"/>
              <a:ext cx="1208425" cy="387246"/>
            </a:xfrm>
            <a:prstGeom prst="rect">
              <a:avLst/>
            </a:prstGeom>
            <a:blipFill dpi="0" rotWithShape="1">
              <a:blip r:embed="rId6">
                <a:extLst>
                  <a:ext uri="{96DAC541-7B7A-43D3-8B79-37D633B846F1}">
                    <asvg:svgBlip xmlns:asvg="http://schemas.microsoft.com/office/drawing/2016/SVG/main" r:embed="rId7"/>
                  </a:ext>
                </a:extLst>
              </a:blip>
              <a:srcRect/>
              <a:stretch>
                <a:fillRect t="-1532" b="-1532"/>
              </a:stretch>
            </a:blipFill>
          </p:spPr>
          <p:txBody>
            <a:bodyPr/>
            <a:lstStyle>
              <a:lvl1pPr marL="0" indent="0" algn="l" defTabSz="914400" rtl="0" eaLnBrk="1" latinLnBrk="0" hangingPunct="1">
                <a:lnSpc>
                  <a:spcPct val="90000"/>
                </a:lnSpc>
                <a:spcBef>
                  <a:spcPts val="1000"/>
                </a:spcBef>
                <a:buClr>
                  <a:schemeClr val="tx2"/>
                </a:buClr>
                <a:buFont typeface="Calibri" panose="020F0502020204030204" pitchFamily="34" charset="0"/>
                <a:buNone/>
                <a:defRPr sz="100" i="0" kern="1200">
                  <a:solidFill>
                    <a:schemeClr val="accent2"/>
                  </a:solidFill>
                  <a:latin typeface="+mn-lt"/>
                  <a:ea typeface="+mn-ea"/>
                  <a:cs typeface="+mn-cs"/>
                </a:defRPr>
              </a:lvl1pPr>
              <a:lvl2pPr marL="536575" indent="-273050" algn="l" defTabSz="914400" rtl="0" eaLnBrk="1" latinLnBrk="0" hangingPunct="1">
                <a:lnSpc>
                  <a:spcPct val="90000"/>
                </a:lnSpc>
                <a:spcBef>
                  <a:spcPts val="500"/>
                </a:spcBef>
                <a:buClr>
                  <a:schemeClr val="tx2"/>
                </a:buClr>
                <a:buFont typeface="Arial" panose="020B0604020202020204" pitchFamily="34" charset="0"/>
                <a:buChar char="›"/>
                <a:defRPr sz="1400" i="0" kern="1200">
                  <a:solidFill>
                    <a:schemeClr val="accent2"/>
                  </a:solidFill>
                  <a:latin typeface="+mn-lt"/>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400" kern="1200">
                  <a:solidFill>
                    <a:schemeClr val="accent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4000" b="1" i="0" kern="1200">
                  <a:solidFill>
                    <a:schemeClr val="accent2"/>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0" kern="1200" cap="none" spc="0" baseline="0">
                  <a:solidFill>
                    <a:schemeClr val="accent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0" kern="1200">
                  <a:solidFill>
                    <a:schemeClr val="accent2"/>
                  </a:solidFill>
                  <a:latin typeface="+mj-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accent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accent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accent2"/>
                  </a:solidFill>
                  <a:latin typeface="+mn-lt"/>
                  <a:ea typeface="+mn-ea"/>
                  <a:cs typeface="+mn-cs"/>
                </a:defRPr>
              </a:lvl9pPr>
            </a:lstStyle>
            <a:p>
              <a:r>
                <a:rPr lang="nl-NL"/>
                <a:t> </a:t>
              </a:r>
            </a:p>
          </p:txBody>
        </p:sp>
      </p:grpSp>
      <p:sp>
        <p:nvSpPr>
          <p:cNvPr id="6" name="Text Placeholder 3">
            <a:extLst>
              <a:ext uri="{FF2B5EF4-FFF2-40B4-BE49-F238E27FC236}">
                <a16:creationId xmlns:a16="http://schemas.microsoft.com/office/drawing/2014/main" id="{B6CC1D38-08CC-94DF-F64D-A2CB2128C993}"/>
              </a:ext>
            </a:extLst>
          </p:cNvPr>
          <p:cNvSpPr>
            <a:spLocks noGrp="1"/>
          </p:cNvSpPr>
          <p:nvPr>
            <p:ph type="body" sz="half" idx="2" hasCustomPrompt="1"/>
          </p:nvPr>
        </p:nvSpPr>
        <p:spPr>
          <a:xfrm>
            <a:off x="635772" y="1566168"/>
            <a:ext cx="5717527" cy="1283910"/>
          </a:xfrm>
        </p:spPr>
        <p:txBody>
          <a:bodyPr>
            <a:normAutofit/>
          </a:bodyPr>
          <a:lstStyle>
            <a:lvl1pPr marL="0" indent="0">
              <a:buNone/>
              <a:defRPr sz="1800">
                <a:solidFill>
                  <a:schemeClr val="accent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marL="0" marR="0" lvl="0" indent="0" algn="l" defTabSz="4572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defRPr/>
            </a:pPr>
            <a:r>
              <a:rPr lang="nl-NL"/>
              <a:t>[Naam presentator]</a:t>
            </a:r>
          </a:p>
          <a:p>
            <a:pPr lvl="0"/>
            <a:endParaRPr lang="nl-NL"/>
          </a:p>
        </p:txBody>
      </p:sp>
    </p:spTree>
    <p:extLst>
      <p:ext uri="{BB962C8B-B14F-4D97-AF65-F5344CB8AC3E}">
        <p14:creationId xmlns:p14="http://schemas.microsoft.com/office/powerpoint/2010/main" val="101270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2000"/>
                                  </p:stCondLst>
                                  <p:childTnLst>
                                    <p:animMotion origin="layout" path="M -0.01042 0.11111 C -0.00768 0.1081 -0.00495 0.10486 -0.00195 0.10231 C 0.00273 0.09815 0.00091 0.10278 0.00521 0.09583 C 0.0082 0.0912 0.01042 0.08472 0.01367 0.08079 C 0.01745 0.07639 0.01784 0.07662 0.02096 0.07014 C 0.02252 0.0669 0.02904 0.05069 0.02943 0.04861 C 0.02982 0.04653 0.03008 0.04421 0.0306 0.04213 C 0.03125 0.03981 0.03255 0.03796 0.03307 0.03565 C 0.03411 0.03148 0.03463 0.02708 0.03555 0.02269 L 0.03789 0.00995 L 0.03919 -0.00093 C 0.03815 -0.01481 0.03854 -0.01574 0.03672 -0.02662 C 0.03633 -0.02894 0.03633 -0.03148 0.03555 -0.0331 C 0.03463 -0.03519 0.0332 -0.03634 0.0319 -0.0375 C 0.03008 -0.03912 0.025 -0.0412 0.02344 -0.04167 C 0.01693 -0.03958 0.0194 -0.03958 0.01614 -0.03958 " pathEditMode="relative" rAng="0" ptsTypes="AAAAAAAAAAAAAAAA">
                                      <p:cBhvr>
                                        <p:cTn id="6" dur="1000" fill="hold"/>
                                        <p:tgtEl>
                                          <p:spTgt spid="12"/>
                                        </p:tgtEl>
                                        <p:attrNameLst>
                                          <p:attrName>ppt_x</p:attrName>
                                          <p:attrName>ppt_y</p:attrName>
                                        </p:attrNameLst>
                                      </p:cBhvr>
                                      <p:rCtr x="2474" y="-7639"/>
                                    </p:animMotion>
                                  </p:childTnLst>
                                </p:cTn>
                              </p:par>
                              <p:par>
                                <p:cTn id="7" presetID="0" presetClass="path" presetSubtype="0" accel="50000" decel="50000" fill="hold" nodeType="withEffect">
                                  <p:stCondLst>
                                    <p:cond delay="2000"/>
                                  </p:stCondLst>
                                  <p:childTnLst>
                                    <p:animMotion origin="layout" path="M 0.00169 -0.00972 C 0.00573 -0.0169 0.01029 -0.02315 0.0138 -0.03125 C 0.02552 -0.05949 0.01094 -0.02431 0.01979 -0.0463 C 0.02096 -0.04931 0.02226 -0.05208 0.02344 -0.05486 C 0.02539 -0.05995 0.02695 -0.06435 0.02825 -0.06991 C 0.02917 -0.07431 0.03021 -0.07847 0.0306 -0.08287 C 0.03359 -0.10949 0.02995 -0.07639 0.03307 -0.10648 C 0.03529 -0.12824 0.03346 -0.10532 0.03555 -0.13449 C 0.03476 -0.14792 0.03476 -0.15486 0.03307 -0.16667 C 0.03281 -0.16898 0.03281 -0.17153 0.0319 -0.17315 C 0.02982 -0.17685 0.02734 -0.18009 0.02461 -0.18171 C 0.01732 -0.18611 0.01771 -0.18657 0.01015 -0.18819 C -0.00143 -0.19074 1.45833E-6 -0.19028 -0.00794 -0.19028 " pathEditMode="relative" ptsTypes="AAAAAAAAAAAAA">
                                      <p:cBhvr>
                                        <p:cTn id="8" dur="2000" fill="hold"/>
                                        <p:tgtEl>
                                          <p:spTgt spid="12"/>
                                        </p:tgtEl>
                                        <p:attrNameLst>
                                          <p:attrName>ppt_x</p:attrName>
                                          <p:attrName>ppt_y</p:attrName>
                                        </p:attrNameLst>
                                      </p:cBhvr>
                                    </p:animMotion>
                                  </p:childTnLst>
                                </p:cTn>
                              </p:par>
                              <p:par>
                                <p:cTn id="9" presetID="42" presetClass="path" presetSubtype="0" accel="50000" decel="50000" fill="hold" nodeType="withEffect">
                                  <p:stCondLst>
                                    <p:cond delay="0"/>
                                  </p:stCondLst>
                                  <p:childTnLst>
                                    <p:animMotion origin="layout" path="M -0.3237 -0.14421 L 0.06002 -0.00116 " pathEditMode="relative" rAng="0" ptsTypes="AA">
                                      <p:cBhvr>
                                        <p:cTn id="10" dur="2000" fill="hold"/>
                                        <p:tgtEl>
                                          <p:spTgt spid="13"/>
                                        </p:tgtEl>
                                        <p:attrNameLst>
                                          <p:attrName>ppt_x</p:attrName>
                                          <p:attrName>ppt_y</p:attrName>
                                        </p:attrNameLst>
                                      </p:cBhvr>
                                      <p:rCtr x="19180" y="7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153D76"/>
                </a:solidFill>
              </a:defRPr>
            </a:lvl1pPr>
          </a:lstStyle>
          <a:p>
            <a:r>
              <a:rPr lang="nl-NL"/>
              <a:t>Klik om stijl te bewerken</a:t>
            </a:r>
            <a:endParaRPr lang="en-US"/>
          </a:p>
        </p:txBody>
      </p:sp>
      <p:sp>
        <p:nvSpPr>
          <p:cNvPr id="3" name="Content Placeholder 2"/>
          <p:cNvSpPr>
            <a:spLocks noGrp="1"/>
          </p:cNvSpPr>
          <p:nvPr>
            <p:ph idx="1"/>
          </p:nvPr>
        </p:nvSpPr>
        <p:spPr/>
        <p:txBody>
          <a:bodyPr/>
          <a:lstStyle>
            <a:lvl1pPr>
              <a:buClr>
                <a:srgbClr val="003A78"/>
              </a:buClr>
              <a:defRPr>
                <a:solidFill>
                  <a:srgbClr val="153D76"/>
                </a:solidFill>
              </a:defRPr>
            </a:lvl1pPr>
            <a:lvl2pPr>
              <a:buClr>
                <a:srgbClr val="003A78"/>
              </a:buClr>
              <a:defRPr>
                <a:solidFill>
                  <a:srgbClr val="153D76"/>
                </a:solidFill>
              </a:defRPr>
            </a:lvl2pPr>
            <a:lvl3pPr>
              <a:buClr>
                <a:srgbClr val="003A78"/>
              </a:buClr>
              <a:defRPr>
                <a:solidFill>
                  <a:srgbClr val="153D76"/>
                </a:solidFill>
              </a:defRPr>
            </a:lvl3pPr>
            <a:lvl4pPr>
              <a:buClr>
                <a:srgbClr val="003A78"/>
              </a:buClr>
              <a:defRPr>
                <a:solidFill>
                  <a:srgbClr val="153D76"/>
                </a:solidFill>
              </a:defRPr>
            </a:lvl4pPr>
            <a:lvl5pPr>
              <a:buClr>
                <a:srgbClr val="003A78"/>
              </a:buClr>
              <a:defRPr>
                <a:solidFill>
                  <a:srgbClr val="153D76"/>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7" name="Afbeelding 6">
            <a:extLst>
              <a:ext uri="{FF2B5EF4-FFF2-40B4-BE49-F238E27FC236}">
                <a16:creationId xmlns:a16="http://schemas.microsoft.com/office/drawing/2014/main" id="{51A9D97F-3C92-306D-D6A6-9D5AECBCA29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26"/>
          <a:stretch/>
        </p:blipFill>
        <p:spPr>
          <a:xfrm>
            <a:off x="10007600" y="0"/>
            <a:ext cx="2184400" cy="6858000"/>
          </a:xfrm>
          <a:prstGeom prst="rect">
            <a:avLst/>
          </a:prstGeom>
          <a:noFill/>
        </p:spPr>
      </p:pic>
      <p:pic>
        <p:nvPicPr>
          <p:cNvPr id="9" name="Afbeelding 8">
            <a:extLst>
              <a:ext uri="{FF2B5EF4-FFF2-40B4-BE49-F238E27FC236}">
                <a16:creationId xmlns:a16="http://schemas.microsoft.com/office/drawing/2014/main" id="{040DCDEC-BFCF-A0BE-CBA4-E5463CA5D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6739" y="257548"/>
            <a:ext cx="1731143" cy="495487"/>
          </a:xfrm>
          <a:prstGeom prst="rect">
            <a:avLst/>
          </a:prstGeom>
        </p:spPr>
      </p:pic>
    </p:spTree>
    <p:extLst>
      <p:ext uri="{BB962C8B-B14F-4D97-AF65-F5344CB8AC3E}">
        <p14:creationId xmlns:p14="http://schemas.microsoft.com/office/powerpoint/2010/main" val="25369080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153D76"/>
                </a:solidFill>
              </a:defRPr>
            </a:lvl1pPr>
          </a:lstStyle>
          <a:p>
            <a:r>
              <a:rPr lang="nl-NL"/>
              <a:t>Klik om stijl te bewerken</a:t>
            </a:r>
            <a:endParaRPr lang="en-US"/>
          </a:p>
        </p:txBody>
      </p:sp>
      <p:sp>
        <p:nvSpPr>
          <p:cNvPr id="3" name="Content Placeholder 2"/>
          <p:cNvSpPr>
            <a:spLocks noGrp="1"/>
          </p:cNvSpPr>
          <p:nvPr>
            <p:ph idx="1"/>
          </p:nvPr>
        </p:nvSpPr>
        <p:spPr>
          <a:xfrm>
            <a:off x="677334" y="2160589"/>
            <a:ext cx="7803726" cy="3880773"/>
          </a:xfrm>
        </p:spPr>
        <p:txBody>
          <a:bodyPr/>
          <a:lstStyle>
            <a:lvl1pPr>
              <a:buClr>
                <a:srgbClr val="003A78"/>
              </a:buClr>
              <a:defRPr>
                <a:solidFill>
                  <a:srgbClr val="153D76"/>
                </a:solidFill>
              </a:defRPr>
            </a:lvl1pPr>
            <a:lvl2pPr>
              <a:buClr>
                <a:srgbClr val="003A78"/>
              </a:buClr>
              <a:defRPr>
                <a:solidFill>
                  <a:srgbClr val="153D76"/>
                </a:solidFill>
              </a:defRPr>
            </a:lvl2pPr>
            <a:lvl3pPr>
              <a:buClr>
                <a:srgbClr val="003A78"/>
              </a:buClr>
              <a:defRPr>
                <a:solidFill>
                  <a:srgbClr val="153D76"/>
                </a:solidFill>
              </a:defRPr>
            </a:lvl3pPr>
            <a:lvl4pPr>
              <a:buClr>
                <a:srgbClr val="003A78"/>
              </a:buClr>
              <a:defRPr>
                <a:solidFill>
                  <a:srgbClr val="153D76"/>
                </a:solidFill>
              </a:defRPr>
            </a:lvl4pPr>
            <a:lvl5pPr>
              <a:buClr>
                <a:srgbClr val="003A78"/>
              </a:buClr>
              <a:defRPr>
                <a:solidFill>
                  <a:srgbClr val="153D76"/>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7" name="Afbeelding 6">
            <a:extLst>
              <a:ext uri="{FF2B5EF4-FFF2-40B4-BE49-F238E27FC236}">
                <a16:creationId xmlns:a16="http://schemas.microsoft.com/office/drawing/2014/main" id="{51A9D97F-3C92-306D-D6A6-9D5AECBCA29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26"/>
          <a:stretch/>
        </p:blipFill>
        <p:spPr>
          <a:xfrm>
            <a:off x="10007600" y="0"/>
            <a:ext cx="2184400" cy="6858000"/>
          </a:xfrm>
          <a:prstGeom prst="rect">
            <a:avLst/>
          </a:prstGeom>
          <a:noFill/>
        </p:spPr>
      </p:pic>
      <p:pic>
        <p:nvPicPr>
          <p:cNvPr id="9" name="Afbeelding 8">
            <a:extLst>
              <a:ext uri="{FF2B5EF4-FFF2-40B4-BE49-F238E27FC236}">
                <a16:creationId xmlns:a16="http://schemas.microsoft.com/office/drawing/2014/main" id="{040DCDEC-BFCF-A0BE-CBA4-E5463CA5D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6739" y="257548"/>
            <a:ext cx="1731143" cy="495487"/>
          </a:xfrm>
          <a:prstGeom prst="rect">
            <a:avLst/>
          </a:prstGeom>
        </p:spPr>
      </p:pic>
      <p:pic>
        <p:nvPicPr>
          <p:cNvPr id="5" name="Tijdelijke aanduiding voor inhoud 8">
            <a:extLst>
              <a:ext uri="{FF2B5EF4-FFF2-40B4-BE49-F238E27FC236}">
                <a16:creationId xmlns:a16="http://schemas.microsoft.com/office/drawing/2014/main" id="{A9E1393F-9368-1105-ECED-AC720B177B6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534399" y="1828799"/>
            <a:ext cx="3657601" cy="5184879"/>
          </a:xfrm>
          <a:prstGeom prst="rect">
            <a:avLst/>
          </a:prstGeom>
          <a:effectLst>
            <a:outerShdw blurRad="114300" dist="50800" dir="5400000" algn="ctr" rotWithShape="0">
              <a:srgbClr val="000000">
                <a:alpha val="45000"/>
              </a:srgbClr>
            </a:outerShdw>
          </a:effectLst>
        </p:spPr>
      </p:pic>
    </p:spTree>
    <p:extLst>
      <p:ext uri="{BB962C8B-B14F-4D97-AF65-F5344CB8AC3E}">
        <p14:creationId xmlns:p14="http://schemas.microsoft.com/office/powerpoint/2010/main" val="36273360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fill="hold" nodeType="withEffect" p14:presetBounceEnd="50000">
                                      <p:stCondLst>
                                        <p:cond delay="0"/>
                                      </p:stCondLst>
                                      <p:childTnLst>
                                        <p:animMotion origin="layout" path="M 0.25 4.07407E-6 L 0 4.07407E-6 " pathEditMode="relative" rAng="0" ptsTypes="AA" p14:bounceEnd="50000">
                                          <p:cBhvr>
                                            <p:cTn id="6" dur="1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fill="hold" nodeType="withEffect">
                                      <p:stCondLst>
                                        <p:cond delay="0"/>
                                      </p:stCondLst>
                                      <p:childTnLst>
                                        <p:animMotion origin="layout" path="M 0.25 4.07407E-6 L 0 4.07407E-6 " pathEditMode="relative" rAng="0" ptsTypes="AA">
                                          <p:cBhvr>
                                            <p:cTn id="6" dur="1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9_Titel en objec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FEA2898-2F24-25C2-4937-552A9C18BBA9}"/>
              </a:ext>
            </a:extLst>
          </p:cNvPr>
          <p:cNvSpPr/>
          <p:nvPr userDrawn="1"/>
        </p:nvSpPr>
        <p:spPr>
          <a:xfrm>
            <a:off x="0" y="0"/>
            <a:ext cx="12192000" cy="6858000"/>
          </a:xfrm>
          <a:prstGeom prst="rect">
            <a:avLst/>
          </a:prstGeom>
          <a:solidFill>
            <a:srgbClr val="F6F3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1A9D97F-3C92-306D-D6A6-9D5AECBCA29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26"/>
          <a:stretch/>
        </p:blipFill>
        <p:spPr>
          <a:xfrm>
            <a:off x="10007600" y="0"/>
            <a:ext cx="2184400" cy="6858000"/>
          </a:xfrm>
          <a:prstGeom prst="rect">
            <a:avLst/>
          </a:prstGeom>
          <a:noFill/>
        </p:spPr>
      </p:pic>
      <p:sp>
        <p:nvSpPr>
          <p:cNvPr id="6" name="Rechthoek 5">
            <a:extLst>
              <a:ext uri="{FF2B5EF4-FFF2-40B4-BE49-F238E27FC236}">
                <a16:creationId xmlns:a16="http://schemas.microsoft.com/office/drawing/2014/main" id="{2AF6DDB1-E0AF-FDD9-3FC9-B55E31C94198}"/>
              </a:ext>
            </a:extLst>
          </p:cNvPr>
          <p:cNvSpPr/>
          <p:nvPr userDrawn="1"/>
        </p:nvSpPr>
        <p:spPr>
          <a:xfrm>
            <a:off x="0" y="6105378"/>
            <a:ext cx="12192000" cy="75262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normAutofit/>
          </a:bodyPr>
          <a:lstStyle>
            <a:lvl1pPr>
              <a:defRPr sz="3600">
                <a:solidFill>
                  <a:schemeClr val="accent6"/>
                </a:solidFill>
              </a:defRPr>
            </a:lvl1pPr>
          </a:lstStyle>
          <a:p>
            <a:r>
              <a:rPr lang="nl-NL"/>
              <a:t>Klik om stijl te bewerken</a:t>
            </a:r>
            <a:endParaRPr lang="en-US"/>
          </a:p>
        </p:txBody>
      </p:sp>
      <p:sp>
        <p:nvSpPr>
          <p:cNvPr id="3" name="Content Placeholder 2"/>
          <p:cNvSpPr>
            <a:spLocks noGrp="1"/>
          </p:cNvSpPr>
          <p:nvPr>
            <p:ph idx="1"/>
          </p:nvPr>
        </p:nvSpPr>
        <p:spPr>
          <a:xfrm>
            <a:off x="677334" y="2160589"/>
            <a:ext cx="7803726" cy="3880773"/>
          </a:xfrm>
        </p:spPr>
        <p:txBody>
          <a:bodyPr/>
          <a:lstStyle>
            <a:lvl1pPr>
              <a:buClr>
                <a:srgbClr val="003A78"/>
              </a:buClr>
              <a:defRPr>
                <a:solidFill>
                  <a:srgbClr val="153D76"/>
                </a:solidFill>
              </a:defRPr>
            </a:lvl1pPr>
            <a:lvl2pPr>
              <a:buClr>
                <a:srgbClr val="003A78"/>
              </a:buClr>
              <a:defRPr>
                <a:solidFill>
                  <a:srgbClr val="153D76"/>
                </a:solidFill>
              </a:defRPr>
            </a:lvl2pPr>
            <a:lvl3pPr>
              <a:buClr>
                <a:srgbClr val="003A78"/>
              </a:buClr>
              <a:defRPr>
                <a:solidFill>
                  <a:srgbClr val="153D76"/>
                </a:solidFill>
              </a:defRPr>
            </a:lvl3pPr>
            <a:lvl4pPr>
              <a:buClr>
                <a:srgbClr val="003A78"/>
              </a:buClr>
              <a:defRPr>
                <a:solidFill>
                  <a:srgbClr val="153D76"/>
                </a:solidFill>
              </a:defRPr>
            </a:lvl4pPr>
            <a:lvl5pPr>
              <a:buClr>
                <a:srgbClr val="003A78"/>
              </a:buClr>
              <a:defRPr>
                <a:solidFill>
                  <a:srgbClr val="153D76"/>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9" name="Afbeelding 8">
            <a:extLst>
              <a:ext uri="{FF2B5EF4-FFF2-40B4-BE49-F238E27FC236}">
                <a16:creationId xmlns:a16="http://schemas.microsoft.com/office/drawing/2014/main" id="{040DCDEC-BFCF-A0BE-CBA4-E5463CA5D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6739" y="257548"/>
            <a:ext cx="1731143" cy="495487"/>
          </a:xfrm>
          <a:prstGeom prst="rect">
            <a:avLst/>
          </a:prstGeom>
        </p:spPr>
      </p:pic>
      <p:pic>
        <p:nvPicPr>
          <p:cNvPr id="5" name="Tijdelijke aanduiding voor inhoud 8">
            <a:extLst>
              <a:ext uri="{FF2B5EF4-FFF2-40B4-BE49-F238E27FC236}">
                <a16:creationId xmlns:a16="http://schemas.microsoft.com/office/drawing/2014/main" id="{A9E1393F-9368-1105-ECED-AC720B177B6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534399" y="2078235"/>
            <a:ext cx="3657601" cy="5184879"/>
          </a:xfrm>
          <a:prstGeom prst="rect">
            <a:avLst/>
          </a:prstGeom>
          <a:effectLst>
            <a:outerShdw blurRad="114300" dist="50800" dir="5400000" algn="ctr" rotWithShape="0">
              <a:srgbClr val="000000">
                <a:alpha val="45000"/>
              </a:srgbClr>
            </a:outerShdw>
          </a:effectLst>
        </p:spPr>
      </p:pic>
    </p:spTree>
    <p:extLst>
      <p:ext uri="{BB962C8B-B14F-4D97-AF65-F5344CB8AC3E}">
        <p14:creationId xmlns:p14="http://schemas.microsoft.com/office/powerpoint/2010/main" val="11438487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fill="hold" nodeType="withEffect" p14:presetBounceEnd="50000">
                                      <p:stCondLst>
                                        <p:cond delay="0"/>
                                      </p:stCondLst>
                                      <p:childTnLst>
                                        <p:animMotion origin="layout" path="M 0.25 1.48148E-6 L 0 1.48148E-6 " pathEditMode="relative" rAng="0" ptsTypes="AA" p14:bounceEnd="50000">
                                          <p:cBhvr>
                                            <p:cTn id="6" dur="1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fill="hold" nodeType="withEffect">
                                      <p:stCondLst>
                                        <p:cond delay="0"/>
                                      </p:stCondLst>
                                      <p:childTnLst>
                                        <p:animMotion origin="layout" path="M 0.25 1.48148E-6 L 0 1.48148E-6 " pathEditMode="relative" rAng="0" ptsTypes="AA">
                                          <p:cBhvr>
                                            <p:cTn id="6" dur="1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0_Titel en objec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FEA2898-2F24-25C2-4937-552A9C18BBA9}"/>
              </a:ext>
            </a:extLst>
          </p:cNvPr>
          <p:cNvSpPr/>
          <p:nvPr userDrawn="1"/>
        </p:nvSpPr>
        <p:spPr>
          <a:xfrm>
            <a:off x="0" y="0"/>
            <a:ext cx="12192000" cy="6858000"/>
          </a:xfrm>
          <a:prstGeom prst="rect">
            <a:avLst/>
          </a:prstGeom>
          <a:solidFill>
            <a:srgbClr val="F6F3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1A9D97F-3C92-306D-D6A6-9D5AECBCA29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26"/>
          <a:stretch/>
        </p:blipFill>
        <p:spPr>
          <a:xfrm>
            <a:off x="10007600" y="0"/>
            <a:ext cx="2184400" cy="6858000"/>
          </a:xfrm>
          <a:prstGeom prst="rect">
            <a:avLst/>
          </a:prstGeom>
          <a:noFill/>
        </p:spPr>
      </p:pic>
      <p:sp>
        <p:nvSpPr>
          <p:cNvPr id="6" name="Rechthoek 5">
            <a:extLst>
              <a:ext uri="{FF2B5EF4-FFF2-40B4-BE49-F238E27FC236}">
                <a16:creationId xmlns:a16="http://schemas.microsoft.com/office/drawing/2014/main" id="{2AF6DDB1-E0AF-FDD9-3FC9-B55E31C94198}"/>
              </a:ext>
            </a:extLst>
          </p:cNvPr>
          <p:cNvSpPr/>
          <p:nvPr userDrawn="1"/>
        </p:nvSpPr>
        <p:spPr>
          <a:xfrm>
            <a:off x="0" y="6105378"/>
            <a:ext cx="12192000" cy="75262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normAutofit/>
          </a:bodyPr>
          <a:lstStyle>
            <a:lvl1pPr>
              <a:defRPr sz="3600">
                <a:solidFill>
                  <a:schemeClr val="accent6"/>
                </a:solidFill>
              </a:defRPr>
            </a:lvl1pPr>
          </a:lstStyle>
          <a:p>
            <a:r>
              <a:rPr lang="nl-NL"/>
              <a:t>Klik om stijl te bewerken</a:t>
            </a:r>
            <a:endParaRPr lang="en-US"/>
          </a:p>
        </p:txBody>
      </p:sp>
      <p:sp>
        <p:nvSpPr>
          <p:cNvPr id="3" name="Content Placeholder 2"/>
          <p:cNvSpPr>
            <a:spLocks noGrp="1"/>
          </p:cNvSpPr>
          <p:nvPr>
            <p:ph idx="1"/>
          </p:nvPr>
        </p:nvSpPr>
        <p:spPr>
          <a:xfrm>
            <a:off x="677334" y="2160589"/>
            <a:ext cx="7803726" cy="3880773"/>
          </a:xfrm>
        </p:spPr>
        <p:txBody>
          <a:bodyPr/>
          <a:lstStyle>
            <a:lvl1pPr>
              <a:buClr>
                <a:srgbClr val="003A78"/>
              </a:buClr>
              <a:defRPr>
                <a:solidFill>
                  <a:srgbClr val="153D76"/>
                </a:solidFill>
              </a:defRPr>
            </a:lvl1pPr>
            <a:lvl2pPr>
              <a:buClr>
                <a:srgbClr val="003A78"/>
              </a:buClr>
              <a:defRPr>
                <a:solidFill>
                  <a:srgbClr val="153D76"/>
                </a:solidFill>
              </a:defRPr>
            </a:lvl2pPr>
            <a:lvl3pPr>
              <a:buClr>
                <a:srgbClr val="003A78"/>
              </a:buClr>
              <a:defRPr>
                <a:solidFill>
                  <a:srgbClr val="153D76"/>
                </a:solidFill>
              </a:defRPr>
            </a:lvl3pPr>
            <a:lvl4pPr>
              <a:buClr>
                <a:srgbClr val="003A78"/>
              </a:buClr>
              <a:defRPr>
                <a:solidFill>
                  <a:srgbClr val="153D76"/>
                </a:solidFill>
              </a:defRPr>
            </a:lvl4pPr>
            <a:lvl5pPr>
              <a:buClr>
                <a:srgbClr val="003A78"/>
              </a:buClr>
              <a:defRPr>
                <a:solidFill>
                  <a:srgbClr val="153D76"/>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9" name="Afbeelding 8">
            <a:extLst>
              <a:ext uri="{FF2B5EF4-FFF2-40B4-BE49-F238E27FC236}">
                <a16:creationId xmlns:a16="http://schemas.microsoft.com/office/drawing/2014/main" id="{040DCDEC-BFCF-A0BE-CBA4-E5463CA5D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6739" y="257548"/>
            <a:ext cx="1731143" cy="495487"/>
          </a:xfrm>
          <a:prstGeom prst="rect">
            <a:avLst/>
          </a:prstGeom>
        </p:spPr>
      </p:pic>
      <p:pic>
        <p:nvPicPr>
          <p:cNvPr id="8" name="Picture 9">
            <a:extLst>
              <a:ext uri="{FF2B5EF4-FFF2-40B4-BE49-F238E27FC236}">
                <a16:creationId xmlns:a16="http://schemas.microsoft.com/office/drawing/2014/main" id="{9991FC72-0F75-2E84-A524-4C18AD2F725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221722" y="2511706"/>
            <a:ext cx="3093129" cy="4346294"/>
          </a:xfrm>
          <a:prstGeom prst="rect">
            <a:avLst/>
          </a:prstGeom>
        </p:spPr>
      </p:pic>
    </p:spTree>
    <p:extLst>
      <p:ext uri="{BB962C8B-B14F-4D97-AF65-F5344CB8AC3E}">
        <p14:creationId xmlns:p14="http://schemas.microsoft.com/office/powerpoint/2010/main" val="90109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4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2_Titel en objec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FEA2898-2F24-25C2-4937-552A9C18BBA9}"/>
              </a:ext>
            </a:extLst>
          </p:cNvPr>
          <p:cNvSpPr/>
          <p:nvPr userDrawn="1"/>
        </p:nvSpPr>
        <p:spPr>
          <a:xfrm>
            <a:off x="0" y="0"/>
            <a:ext cx="12192000" cy="6858000"/>
          </a:xfrm>
          <a:prstGeom prst="rect">
            <a:avLst/>
          </a:prstGeom>
          <a:solidFill>
            <a:srgbClr val="02B1EB">
              <a:alpha val="1031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1A9D97F-3C92-306D-D6A6-9D5AECBCA29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26"/>
          <a:stretch/>
        </p:blipFill>
        <p:spPr>
          <a:xfrm>
            <a:off x="10007600" y="0"/>
            <a:ext cx="2184400" cy="6858000"/>
          </a:xfrm>
          <a:prstGeom prst="rect">
            <a:avLst/>
          </a:prstGeom>
          <a:noFill/>
        </p:spPr>
      </p:pic>
      <p:sp>
        <p:nvSpPr>
          <p:cNvPr id="6" name="Rechthoek 5">
            <a:extLst>
              <a:ext uri="{FF2B5EF4-FFF2-40B4-BE49-F238E27FC236}">
                <a16:creationId xmlns:a16="http://schemas.microsoft.com/office/drawing/2014/main" id="{2AF6DDB1-E0AF-FDD9-3FC9-B55E31C94198}"/>
              </a:ext>
            </a:extLst>
          </p:cNvPr>
          <p:cNvSpPr/>
          <p:nvPr userDrawn="1"/>
        </p:nvSpPr>
        <p:spPr>
          <a:xfrm>
            <a:off x="0" y="6105378"/>
            <a:ext cx="12192000" cy="752622"/>
          </a:xfrm>
          <a:prstGeom prst="rect">
            <a:avLst/>
          </a:prstGeom>
          <a:solidFill>
            <a:srgbClr val="02B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normAutofit/>
          </a:bodyPr>
          <a:lstStyle>
            <a:lvl1pPr>
              <a:defRPr sz="3600">
                <a:solidFill>
                  <a:srgbClr val="02B1EB"/>
                </a:solidFill>
              </a:defRPr>
            </a:lvl1pPr>
          </a:lstStyle>
          <a:p>
            <a:r>
              <a:rPr lang="nl-NL"/>
              <a:t>Klik om stijl te bewerken</a:t>
            </a:r>
            <a:endParaRPr lang="en-US"/>
          </a:p>
        </p:txBody>
      </p:sp>
      <p:sp>
        <p:nvSpPr>
          <p:cNvPr id="3" name="Content Placeholder 2"/>
          <p:cNvSpPr>
            <a:spLocks noGrp="1"/>
          </p:cNvSpPr>
          <p:nvPr>
            <p:ph idx="1"/>
          </p:nvPr>
        </p:nvSpPr>
        <p:spPr>
          <a:xfrm>
            <a:off x="677334" y="2160589"/>
            <a:ext cx="7803726" cy="3880773"/>
          </a:xfrm>
        </p:spPr>
        <p:txBody>
          <a:bodyPr/>
          <a:lstStyle>
            <a:lvl1pPr>
              <a:buClr>
                <a:srgbClr val="003A78"/>
              </a:buClr>
              <a:defRPr>
                <a:solidFill>
                  <a:srgbClr val="153D76"/>
                </a:solidFill>
              </a:defRPr>
            </a:lvl1pPr>
            <a:lvl2pPr>
              <a:buClr>
                <a:srgbClr val="003A78"/>
              </a:buClr>
              <a:defRPr>
                <a:solidFill>
                  <a:srgbClr val="153D76"/>
                </a:solidFill>
              </a:defRPr>
            </a:lvl2pPr>
            <a:lvl3pPr>
              <a:buClr>
                <a:srgbClr val="003A78"/>
              </a:buClr>
              <a:defRPr>
                <a:solidFill>
                  <a:srgbClr val="153D76"/>
                </a:solidFill>
              </a:defRPr>
            </a:lvl3pPr>
            <a:lvl4pPr>
              <a:buClr>
                <a:srgbClr val="003A78"/>
              </a:buClr>
              <a:defRPr>
                <a:solidFill>
                  <a:srgbClr val="153D76"/>
                </a:solidFill>
              </a:defRPr>
            </a:lvl4pPr>
            <a:lvl5pPr>
              <a:buClr>
                <a:srgbClr val="003A78"/>
              </a:buClr>
              <a:defRPr>
                <a:solidFill>
                  <a:srgbClr val="153D76"/>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9" name="Afbeelding 8">
            <a:extLst>
              <a:ext uri="{FF2B5EF4-FFF2-40B4-BE49-F238E27FC236}">
                <a16:creationId xmlns:a16="http://schemas.microsoft.com/office/drawing/2014/main" id="{040DCDEC-BFCF-A0BE-CBA4-E5463CA5D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6739" y="257548"/>
            <a:ext cx="1731143" cy="495487"/>
          </a:xfrm>
          <a:prstGeom prst="rect">
            <a:avLst/>
          </a:prstGeom>
        </p:spPr>
      </p:pic>
    </p:spTree>
    <p:extLst>
      <p:ext uri="{BB962C8B-B14F-4D97-AF65-F5344CB8AC3E}">
        <p14:creationId xmlns:p14="http://schemas.microsoft.com/office/powerpoint/2010/main" val="11459002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153D76"/>
                </a:solidFill>
              </a:defRPr>
            </a:lvl1pPr>
          </a:lstStyle>
          <a:p>
            <a:r>
              <a:rPr lang="nl-NL"/>
              <a:t>Klik om stijl te bewerken</a:t>
            </a:r>
            <a:endParaRPr lang="en-US"/>
          </a:p>
        </p:txBody>
      </p:sp>
      <p:sp>
        <p:nvSpPr>
          <p:cNvPr id="3" name="Content Placeholder 2"/>
          <p:cNvSpPr>
            <a:spLocks noGrp="1"/>
          </p:cNvSpPr>
          <p:nvPr>
            <p:ph idx="1"/>
          </p:nvPr>
        </p:nvSpPr>
        <p:spPr>
          <a:xfrm>
            <a:off x="677334" y="2160589"/>
            <a:ext cx="7803726" cy="3880773"/>
          </a:xfrm>
        </p:spPr>
        <p:txBody>
          <a:bodyPr/>
          <a:lstStyle>
            <a:lvl1pPr>
              <a:buClr>
                <a:srgbClr val="003A78"/>
              </a:buClr>
              <a:defRPr>
                <a:solidFill>
                  <a:srgbClr val="153D76"/>
                </a:solidFill>
              </a:defRPr>
            </a:lvl1pPr>
            <a:lvl2pPr>
              <a:buClr>
                <a:srgbClr val="003A78"/>
              </a:buClr>
              <a:defRPr>
                <a:solidFill>
                  <a:srgbClr val="153D76"/>
                </a:solidFill>
              </a:defRPr>
            </a:lvl2pPr>
            <a:lvl3pPr>
              <a:buClr>
                <a:srgbClr val="003A78"/>
              </a:buClr>
              <a:defRPr>
                <a:solidFill>
                  <a:srgbClr val="153D76"/>
                </a:solidFill>
              </a:defRPr>
            </a:lvl3pPr>
            <a:lvl4pPr>
              <a:buClr>
                <a:srgbClr val="003A78"/>
              </a:buClr>
              <a:defRPr>
                <a:solidFill>
                  <a:srgbClr val="153D76"/>
                </a:solidFill>
              </a:defRPr>
            </a:lvl4pPr>
            <a:lvl5pPr>
              <a:buClr>
                <a:srgbClr val="003A78"/>
              </a:buClr>
              <a:defRPr>
                <a:solidFill>
                  <a:srgbClr val="153D76"/>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7" name="Afbeelding 6">
            <a:extLst>
              <a:ext uri="{FF2B5EF4-FFF2-40B4-BE49-F238E27FC236}">
                <a16:creationId xmlns:a16="http://schemas.microsoft.com/office/drawing/2014/main" id="{51A9D97F-3C92-306D-D6A6-9D5AECBCA29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26"/>
          <a:stretch/>
        </p:blipFill>
        <p:spPr>
          <a:xfrm>
            <a:off x="10007600" y="0"/>
            <a:ext cx="2184400" cy="6858000"/>
          </a:xfrm>
          <a:prstGeom prst="rect">
            <a:avLst/>
          </a:prstGeom>
          <a:noFill/>
        </p:spPr>
      </p:pic>
      <p:pic>
        <p:nvPicPr>
          <p:cNvPr id="9" name="Afbeelding 8">
            <a:extLst>
              <a:ext uri="{FF2B5EF4-FFF2-40B4-BE49-F238E27FC236}">
                <a16:creationId xmlns:a16="http://schemas.microsoft.com/office/drawing/2014/main" id="{040DCDEC-BFCF-A0BE-CBA4-E5463CA5D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6739" y="257548"/>
            <a:ext cx="1731143" cy="495487"/>
          </a:xfrm>
          <a:prstGeom prst="rect">
            <a:avLst/>
          </a:prstGeom>
        </p:spPr>
      </p:pic>
      <p:sp>
        <p:nvSpPr>
          <p:cNvPr id="4" name="Tijdelijke aanduiding voor afbeelding 5">
            <a:extLst>
              <a:ext uri="{FF2B5EF4-FFF2-40B4-BE49-F238E27FC236}">
                <a16:creationId xmlns:a16="http://schemas.microsoft.com/office/drawing/2014/main" id="{D0D31775-0C51-3605-A3F0-0549C5B58E38}"/>
              </a:ext>
            </a:extLst>
          </p:cNvPr>
          <p:cNvSpPr>
            <a:spLocks noGrp="1"/>
          </p:cNvSpPr>
          <p:nvPr>
            <p:ph type="pic" sz="quarter" idx="10"/>
          </p:nvPr>
        </p:nvSpPr>
        <p:spPr>
          <a:xfrm>
            <a:off x="8572499" y="2034539"/>
            <a:ext cx="3234691" cy="4823461"/>
          </a:xfrm>
          <a:ln>
            <a:noFill/>
          </a:ln>
        </p:spPr>
        <p:txBody>
          <a:bodyPr/>
          <a:lstStyle/>
          <a:p>
            <a:endParaRPr lang="nl-NL"/>
          </a:p>
        </p:txBody>
      </p:sp>
    </p:spTree>
    <p:extLst>
      <p:ext uri="{BB962C8B-B14F-4D97-AF65-F5344CB8AC3E}">
        <p14:creationId xmlns:p14="http://schemas.microsoft.com/office/powerpoint/2010/main" val="33247714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9_Titel en objec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404ED3F-6BEC-38CD-63B9-B4984A8DED90}"/>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normAutofit/>
          </a:bodyPr>
          <a:lstStyle>
            <a:lvl1pPr>
              <a:defRPr sz="3600">
                <a:solidFill>
                  <a:schemeClr val="bg1"/>
                </a:solidFill>
              </a:defRPr>
            </a:lvl1pPr>
          </a:lstStyle>
          <a:p>
            <a:r>
              <a:rPr lang="nl-NL"/>
              <a:t>Klik om stijl te bewerken</a:t>
            </a:r>
            <a:endParaRPr lang="en-US"/>
          </a:p>
        </p:txBody>
      </p:sp>
      <p:sp>
        <p:nvSpPr>
          <p:cNvPr id="3" name="Content Placeholder 2"/>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7" name="Afbeelding 6">
            <a:extLst>
              <a:ext uri="{FF2B5EF4-FFF2-40B4-BE49-F238E27FC236}">
                <a16:creationId xmlns:a16="http://schemas.microsoft.com/office/drawing/2014/main" id="{51A9D97F-3C92-306D-D6A6-9D5AECBCA29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26"/>
          <a:stretch/>
        </p:blipFill>
        <p:spPr>
          <a:xfrm>
            <a:off x="10007600" y="0"/>
            <a:ext cx="2184400" cy="6858000"/>
          </a:xfrm>
          <a:prstGeom prst="rect">
            <a:avLst/>
          </a:prstGeom>
          <a:noFill/>
        </p:spPr>
      </p:pic>
      <p:pic>
        <p:nvPicPr>
          <p:cNvPr id="4" name="Afbeelding 3">
            <a:extLst>
              <a:ext uri="{FF2B5EF4-FFF2-40B4-BE49-F238E27FC236}">
                <a16:creationId xmlns:a16="http://schemas.microsoft.com/office/drawing/2014/main" id="{4F7488FC-675F-4A4F-ECDC-FDF9760476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6739" y="257548"/>
            <a:ext cx="1731143" cy="495487"/>
          </a:xfrm>
          <a:prstGeom prst="rect">
            <a:avLst/>
          </a:prstGeom>
        </p:spPr>
      </p:pic>
    </p:spTree>
    <p:extLst>
      <p:ext uri="{BB962C8B-B14F-4D97-AF65-F5344CB8AC3E}">
        <p14:creationId xmlns:p14="http://schemas.microsoft.com/office/powerpoint/2010/main" val="36393239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0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0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51FBA31E-D02A-474D-9B77-CACB32174255}" type="datetimeFigureOut">
              <a:rPr lang="nl-NL" smtClean="0"/>
              <a:t>26-6-2025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A004E412-B978-934B-88FE-55DA47AB99D8}" type="slidenum">
              <a:rPr lang="nl-NL" smtClean="0"/>
              <a:t>‹#›</a:t>
            </a:fld>
            <a:endParaRPr lang="nl-NL"/>
          </a:p>
        </p:txBody>
      </p:sp>
    </p:spTree>
    <p:extLst>
      <p:ext uri="{BB962C8B-B14F-4D97-AF65-F5344CB8AC3E}">
        <p14:creationId xmlns:p14="http://schemas.microsoft.com/office/powerpoint/2010/main" val="10409912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51FBA31E-D02A-474D-9B77-CACB32174255}" type="datetimeFigureOut">
              <a:rPr lang="nl-NL" smtClean="0"/>
              <a:t>26-6-2025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A004E412-B978-934B-88FE-55DA47AB99D8}" type="slidenum">
              <a:rPr lang="nl-NL" smtClean="0"/>
              <a:t>‹#›</a:t>
            </a:fld>
            <a:endParaRPr lang="nl-NL"/>
          </a:p>
        </p:txBody>
      </p:sp>
    </p:spTree>
    <p:extLst>
      <p:ext uri="{BB962C8B-B14F-4D97-AF65-F5344CB8AC3E}">
        <p14:creationId xmlns:p14="http://schemas.microsoft.com/office/powerpoint/2010/main" val="40578648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BA31E-D02A-474D-9B77-CACB32174255}" type="datetimeFigureOut">
              <a:rPr lang="nl-NL" smtClean="0"/>
              <a:t>26-6-2025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A004E412-B978-934B-88FE-55DA47AB99D8}" type="slidenum">
              <a:rPr lang="nl-NL" smtClean="0"/>
              <a:t>‹#›</a:t>
            </a:fld>
            <a:endParaRPr lang="nl-NL"/>
          </a:p>
        </p:txBody>
      </p:sp>
    </p:spTree>
    <p:extLst>
      <p:ext uri="{BB962C8B-B14F-4D97-AF65-F5344CB8AC3E}">
        <p14:creationId xmlns:p14="http://schemas.microsoft.com/office/powerpoint/2010/main" val="1732475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eldia">
    <p:bg>
      <p:bgPr>
        <a:solidFill>
          <a:schemeClr val="bg1"/>
        </a:solidFill>
        <a:effectLst/>
      </p:bgPr>
    </p:bg>
    <p:spTree>
      <p:nvGrpSpPr>
        <p:cNvPr id="1" name=""/>
        <p:cNvGrpSpPr/>
        <p:nvPr/>
      </p:nvGrpSpPr>
      <p:grpSpPr>
        <a:xfrm>
          <a:off x="0" y="0"/>
          <a:ext cx="0" cy="0"/>
          <a:chOff x="0" y="0"/>
          <a:chExt cx="0" cy="0"/>
        </a:xfrm>
      </p:grpSpPr>
      <p:pic>
        <p:nvPicPr>
          <p:cNvPr id="2" name="Afbeelding 1" descr="Afbeelding met hemel, wolk, boom, buitenshuis&#10;&#10;Door AI gegenereerde inhoud is mogelijk onjuist.">
            <a:extLst>
              <a:ext uri="{FF2B5EF4-FFF2-40B4-BE49-F238E27FC236}">
                <a16:creationId xmlns:a16="http://schemas.microsoft.com/office/drawing/2014/main" id="{0309F275-9F84-E688-CA07-6F0961999CD6}"/>
              </a:ext>
            </a:extLst>
          </p:cNvPr>
          <p:cNvPicPr>
            <a:picLocks noChangeAspect="1"/>
          </p:cNvPicPr>
          <p:nvPr userDrawn="1"/>
        </p:nvPicPr>
        <p:blipFill>
          <a:blip r:embed="rId2">
            <a:alphaModFix/>
          </a:blip>
          <a:srcRect l="26511" t="14291" b="21727"/>
          <a:stretch/>
        </p:blipFill>
        <p:spPr>
          <a:xfrm>
            <a:off x="0" y="1"/>
            <a:ext cx="12192000" cy="6858000"/>
          </a:xfrm>
          <a:prstGeom prst="rect">
            <a:avLst/>
          </a:prstGeom>
          <a:effectLst/>
        </p:spPr>
      </p:pic>
      <p:pic>
        <p:nvPicPr>
          <p:cNvPr id="9" name="Afbeelding 8">
            <a:extLst>
              <a:ext uri="{FF2B5EF4-FFF2-40B4-BE49-F238E27FC236}">
                <a16:creationId xmlns:a16="http://schemas.microsoft.com/office/drawing/2014/main" id="{AD1DD0C7-1E36-D512-FBE7-267F60A2C3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6579" y="365125"/>
            <a:ext cx="3644901" cy="1043241"/>
          </a:xfrm>
          <a:prstGeom prst="rect">
            <a:avLst/>
          </a:prstGeom>
        </p:spPr>
      </p:pic>
      <p:pic>
        <p:nvPicPr>
          <p:cNvPr id="12" name="Afbeelding 11" descr="Afbeelding met tekenfilm, kunst&#10;&#10;Door AI gegenereerde inhoud is mogelijk onjuist.">
            <a:extLst>
              <a:ext uri="{FF2B5EF4-FFF2-40B4-BE49-F238E27FC236}">
                <a16:creationId xmlns:a16="http://schemas.microsoft.com/office/drawing/2014/main" id="{B38C6A84-E0F8-ABF9-435B-44C65ADA345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22888" y="3203165"/>
            <a:ext cx="494685" cy="451669"/>
          </a:xfrm>
          <a:prstGeom prst="rect">
            <a:avLst/>
          </a:prstGeom>
        </p:spPr>
      </p:pic>
      <p:sp>
        <p:nvSpPr>
          <p:cNvPr id="10" name="Title 1">
            <a:extLst>
              <a:ext uri="{FF2B5EF4-FFF2-40B4-BE49-F238E27FC236}">
                <a16:creationId xmlns:a16="http://schemas.microsoft.com/office/drawing/2014/main" id="{2F88ADA8-0838-9414-0198-007C9B4A56EA}"/>
              </a:ext>
            </a:extLst>
          </p:cNvPr>
          <p:cNvSpPr>
            <a:spLocks noGrp="1"/>
          </p:cNvSpPr>
          <p:nvPr>
            <p:ph type="title" hasCustomPrompt="1"/>
          </p:nvPr>
        </p:nvSpPr>
        <p:spPr>
          <a:xfrm>
            <a:off x="629980" y="527794"/>
            <a:ext cx="5327890" cy="819607"/>
          </a:xfrm>
          <a:noFill/>
        </p:spPr>
        <p:txBody>
          <a:bodyPr wrap="none" lIns="90000" tIns="144000" rIns="0" bIns="180000">
            <a:spAutoFit/>
          </a:bodyPr>
          <a:lstStyle>
            <a:lvl1pPr>
              <a:defRPr sz="3200" b="1" i="0">
                <a:solidFill>
                  <a:schemeClr val="accent2"/>
                </a:solidFill>
                <a:latin typeface="Arial" panose="020B0604020202020204" pitchFamily="34" charset="0"/>
                <a:cs typeface="Arial" panose="020B0604020202020204" pitchFamily="34" charset="0"/>
              </a:defRPr>
            </a:lvl1pPr>
          </a:lstStyle>
          <a:p>
            <a:r>
              <a:rPr lang="nl-NL"/>
              <a:t>Een busreis vol leesplezier</a:t>
            </a:r>
            <a:endParaRPr lang="en-US"/>
          </a:p>
        </p:txBody>
      </p:sp>
      <p:pic>
        <p:nvPicPr>
          <p:cNvPr id="7" name="Afbeelding 6" descr="Afbeelding met hemel, wolk, boom, buitenshuis&#10;&#10;Door AI gegenereerde inhoud is mogelijk onjuist.">
            <a:extLst>
              <a:ext uri="{FF2B5EF4-FFF2-40B4-BE49-F238E27FC236}">
                <a16:creationId xmlns:a16="http://schemas.microsoft.com/office/drawing/2014/main" id="{0B9E6346-A457-FFB5-9590-A768E3DDE2B0}"/>
              </a:ext>
            </a:extLst>
          </p:cNvPr>
          <p:cNvPicPr>
            <a:picLocks noChangeAspect="1"/>
          </p:cNvPicPr>
          <p:nvPr userDrawn="1"/>
        </p:nvPicPr>
        <p:blipFill>
          <a:blip r:embed="rId2">
            <a:alphaModFix/>
          </a:blip>
          <a:srcRect l="50539" t="39617" r="37404" b="43588"/>
          <a:stretch/>
        </p:blipFill>
        <p:spPr>
          <a:xfrm>
            <a:off x="3986212" y="2714624"/>
            <a:ext cx="2000251" cy="1800225"/>
          </a:xfrm>
          <a:prstGeom prst="rect">
            <a:avLst/>
          </a:prstGeom>
          <a:effectLst/>
        </p:spPr>
      </p:pic>
      <p:pic>
        <p:nvPicPr>
          <p:cNvPr id="13" name="Afbeelding 12">
            <a:extLst>
              <a:ext uri="{FF2B5EF4-FFF2-40B4-BE49-F238E27FC236}">
                <a16:creationId xmlns:a16="http://schemas.microsoft.com/office/drawing/2014/main" id="{8CE3AE2A-78C5-EF42-8014-200499519EE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rot="21391444">
            <a:off x="2160797" y="2179988"/>
            <a:ext cx="7390345" cy="5160731"/>
          </a:xfrm>
          <a:prstGeom prst="rect">
            <a:avLst/>
          </a:prstGeom>
        </p:spPr>
      </p:pic>
      <p:grpSp>
        <p:nvGrpSpPr>
          <p:cNvPr id="3" name="Groep 2">
            <a:extLst>
              <a:ext uri="{FF2B5EF4-FFF2-40B4-BE49-F238E27FC236}">
                <a16:creationId xmlns:a16="http://schemas.microsoft.com/office/drawing/2014/main" id="{84CC62B2-2941-8A45-C261-91C181CFDA2D}"/>
              </a:ext>
            </a:extLst>
          </p:cNvPr>
          <p:cNvGrpSpPr/>
          <p:nvPr userDrawn="1"/>
        </p:nvGrpSpPr>
        <p:grpSpPr>
          <a:xfrm>
            <a:off x="0" y="5895829"/>
            <a:ext cx="1760561" cy="627797"/>
            <a:chOff x="0" y="5895829"/>
            <a:chExt cx="1760561" cy="627797"/>
          </a:xfrm>
        </p:grpSpPr>
        <p:sp>
          <p:nvSpPr>
            <p:cNvPr id="4" name="Rechthoek 3">
              <a:extLst>
                <a:ext uri="{FF2B5EF4-FFF2-40B4-BE49-F238E27FC236}">
                  <a16:creationId xmlns:a16="http://schemas.microsoft.com/office/drawing/2014/main" id="{3E4776CC-D0A1-307C-4913-3AD5F25FB7F2}"/>
                </a:ext>
              </a:extLst>
            </p:cNvPr>
            <p:cNvSpPr/>
            <p:nvPr/>
          </p:nvSpPr>
          <p:spPr>
            <a:xfrm>
              <a:off x="0" y="5895829"/>
              <a:ext cx="1760561" cy="627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jdelijke aanduiding voor tekst 5">
              <a:extLst>
                <a:ext uri="{FF2B5EF4-FFF2-40B4-BE49-F238E27FC236}">
                  <a16:creationId xmlns:a16="http://schemas.microsoft.com/office/drawing/2014/main" id="{62D74ADA-6E44-A9B4-D9AD-36A7654933A4}"/>
                </a:ext>
              </a:extLst>
            </p:cNvPr>
            <p:cNvSpPr txBox="1">
              <a:spLocks/>
            </p:cNvSpPr>
            <p:nvPr/>
          </p:nvSpPr>
          <p:spPr>
            <a:xfrm>
              <a:off x="365504" y="6044834"/>
              <a:ext cx="1208425" cy="387246"/>
            </a:xfrm>
            <a:prstGeom prst="rect">
              <a:avLst/>
            </a:prstGeom>
            <a:blipFill dpi="0" rotWithShape="1">
              <a:blip r:embed="rId6">
                <a:extLst>
                  <a:ext uri="{96DAC541-7B7A-43D3-8B79-37D633B846F1}">
                    <asvg:svgBlip xmlns:asvg="http://schemas.microsoft.com/office/drawing/2016/SVG/main" r:embed="rId7"/>
                  </a:ext>
                </a:extLst>
              </a:blip>
              <a:srcRect/>
              <a:stretch>
                <a:fillRect t="-1532" b="-1532"/>
              </a:stretch>
            </a:blipFill>
          </p:spPr>
          <p:txBody>
            <a:bodyPr/>
            <a:lstStyle>
              <a:lvl1pPr marL="0" indent="0" algn="l" defTabSz="914400" rtl="0" eaLnBrk="1" latinLnBrk="0" hangingPunct="1">
                <a:lnSpc>
                  <a:spcPct val="90000"/>
                </a:lnSpc>
                <a:spcBef>
                  <a:spcPts val="1000"/>
                </a:spcBef>
                <a:buClr>
                  <a:schemeClr val="tx2"/>
                </a:buClr>
                <a:buFont typeface="Calibri" panose="020F0502020204030204" pitchFamily="34" charset="0"/>
                <a:buNone/>
                <a:defRPr sz="100" i="0" kern="1200">
                  <a:solidFill>
                    <a:schemeClr val="accent2"/>
                  </a:solidFill>
                  <a:latin typeface="+mn-lt"/>
                  <a:ea typeface="+mn-ea"/>
                  <a:cs typeface="+mn-cs"/>
                </a:defRPr>
              </a:lvl1pPr>
              <a:lvl2pPr marL="536575" indent="-273050" algn="l" defTabSz="914400" rtl="0" eaLnBrk="1" latinLnBrk="0" hangingPunct="1">
                <a:lnSpc>
                  <a:spcPct val="90000"/>
                </a:lnSpc>
                <a:spcBef>
                  <a:spcPts val="500"/>
                </a:spcBef>
                <a:buClr>
                  <a:schemeClr val="tx2"/>
                </a:buClr>
                <a:buFont typeface="Arial" panose="020B0604020202020204" pitchFamily="34" charset="0"/>
                <a:buChar char="›"/>
                <a:defRPr sz="1400" i="0" kern="1200">
                  <a:solidFill>
                    <a:schemeClr val="accent2"/>
                  </a:solidFill>
                  <a:latin typeface="+mn-lt"/>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400" kern="1200">
                  <a:solidFill>
                    <a:schemeClr val="accent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4000" b="1" i="0" kern="1200">
                  <a:solidFill>
                    <a:schemeClr val="accent2"/>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0" kern="1200" cap="none" spc="0" baseline="0">
                  <a:solidFill>
                    <a:schemeClr val="accent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0" kern="1200">
                  <a:solidFill>
                    <a:schemeClr val="accent2"/>
                  </a:solidFill>
                  <a:latin typeface="+mj-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accent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accent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accent2"/>
                  </a:solidFill>
                  <a:latin typeface="+mn-lt"/>
                  <a:ea typeface="+mn-ea"/>
                  <a:cs typeface="+mn-cs"/>
                </a:defRPr>
              </a:lvl9pPr>
            </a:lstStyle>
            <a:p>
              <a:r>
                <a:rPr lang="nl-NL"/>
                <a:t> </a:t>
              </a:r>
            </a:p>
          </p:txBody>
        </p:sp>
      </p:grpSp>
      <p:sp>
        <p:nvSpPr>
          <p:cNvPr id="8" name="Ondertitel 2">
            <a:extLst>
              <a:ext uri="{FF2B5EF4-FFF2-40B4-BE49-F238E27FC236}">
                <a16:creationId xmlns:a16="http://schemas.microsoft.com/office/drawing/2014/main" id="{DFD837D4-551C-A0E3-DEF8-4F050145D1EC}"/>
              </a:ext>
            </a:extLst>
          </p:cNvPr>
          <p:cNvSpPr>
            <a:spLocks noGrp="1"/>
          </p:cNvSpPr>
          <p:nvPr>
            <p:ph type="subTitle" idx="1" hasCustomPrompt="1"/>
          </p:nvPr>
        </p:nvSpPr>
        <p:spPr>
          <a:xfrm>
            <a:off x="633413" y="1648510"/>
            <a:ext cx="9144000" cy="360000"/>
          </a:xfrm>
        </p:spPr>
        <p:txBody>
          <a:bodyPr anchor="b">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Naam van de spreker | Locatie</a:t>
            </a:r>
          </a:p>
        </p:txBody>
      </p:sp>
      <p:sp>
        <p:nvSpPr>
          <p:cNvPr id="11" name="Tijdelijke aanduiding voor datum 7">
            <a:extLst>
              <a:ext uri="{FF2B5EF4-FFF2-40B4-BE49-F238E27FC236}">
                <a16:creationId xmlns:a16="http://schemas.microsoft.com/office/drawing/2014/main" id="{4C49D592-FF01-EE42-E81B-B80A0259B9CA}"/>
              </a:ext>
            </a:extLst>
          </p:cNvPr>
          <p:cNvSpPr>
            <a:spLocks noGrp="1"/>
          </p:cNvSpPr>
          <p:nvPr>
            <p:ph type="dt" sz="half" idx="13"/>
          </p:nvPr>
        </p:nvSpPr>
        <p:spPr>
          <a:xfrm>
            <a:off x="633413" y="2130344"/>
            <a:ext cx="9144000" cy="360000"/>
          </a:xfrm>
        </p:spPr>
        <p:txBody>
          <a:bodyPr vert="horz" lIns="0" tIns="0" rIns="0" bIns="0" rtlCol="0" anchor="ctr"/>
          <a:lstStyle>
            <a:lvl1pPr>
              <a:defRPr lang="nl-NL" sz="1700" smtClean="0"/>
            </a:lvl1pPr>
          </a:lstStyle>
          <a:p>
            <a:pPr algn="l"/>
            <a:fld id="{0AD13172-69E0-4F49-B213-8C4DFB50D1CB}" type="datetime4">
              <a:rPr lang="nl-NL" smtClean="0"/>
              <a:pPr algn="l"/>
              <a:t>26 juni 2025</a:t>
            </a:fld>
            <a:endParaRPr lang="nl-NL"/>
          </a:p>
        </p:txBody>
      </p:sp>
    </p:spTree>
    <p:extLst>
      <p:ext uri="{BB962C8B-B14F-4D97-AF65-F5344CB8AC3E}">
        <p14:creationId xmlns:p14="http://schemas.microsoft.com/office/powerpoint/2010/main" val="305609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2000"/>
                                  </p:stCondLst>
                                  <p:childTnLst>
                                    <p:animMotion origin="layout" path="M -0.01042 0.11111 C -0.00768 0.1081 -0.00495 0.10486 -0.00195 0.10231 C 0.00273 0.09815 0.00091 0.10278 0.00521 0.09583 C 0.0082 0.0912 0.01042 0.08472 0.01367 0.08079 C 0.01745 0.07639 0.01784 0.07662 0.02096 0.07014 C 0.02252 0.0669 0.02904 0.05069 0.02943 0.04861 C 0.02982 0.04653 0.03008 0.04421 0.0306 0.04213 C 0.03125 0.03981 0.03255 0.03796 0.03307 0.03565 C 0.03411 0.03148 0.03463 0.02708 0.03555 0.02269 L 0.03789 0.00995 L 0.03919 -0.00093 C 0.03815 -0.01481 0.03854 -0.01574 0.03672 -0.02662 C 0.03633 -0.02894 0.03633 -0.03148 0.03555 -0.0331 C 0.03463 -0.03519 0.0332 -0.03634 0.0319 -0.0375 C 0.03008 -0.03912 0.025 -0.0412 0.02344 -0.04167 C 0.01693 -0.03958 0.0194 -0.03958 0.01614 -0.03958 " pathEditMode="relative" rAng="0" ptsTypes="AAAAAAAAAAAAAAAA">
                                      <p:cBhvr>
                                        <p:cTn id="6" dur="1000" fill="hold"/>
                                        <p:tgtEl>
                                          <p:spTgt spid="12"/>
                                        </p:tgtEl>
                                        <p:attrNameLst>
                                          <p:attrName>ppt_x</p:attrName>
                                          <p:attrName>ppt_y</p:attrName>
                                        </p:attrNameLst>
                                      </p:cBhvr>
                                      <p:rCtr x="2474" y="-7639"/>
                                    </p:animMotion>
                                  </p:childTnLst>
                                </p:cTn>
                              </p:par>
                              <p:par>
                                <p:cTn id="7" presetID="0" presetClass="path" presetSubtype="0" accel="50000" decel="50000" fill="hold" nodeType="withEffect">
                                  <p:stCondLst>
                                    <p:cond delay="2000"/>
                                  </p:stCondLst>
                                  <p:childTnLst>
                                    <p:animMotion origin="layout" path="M 0.00169 -0.00972 C 0.00573 -0.0169 0.01029 -0.02315 0.0138 -0.03125 C 0.02552 -0.05949 0.01094 -0.02431 0.01979 -0.0463 C 0.02096 -0.04931 0.02226 -0.05208 0.02344 -0.05486 C 0.02539 -0.05995 0.02695 -0.06435 0.02825 -0.06991 C 0.02917 -0.07431 0.03021 -0.07847 0.0306 -0.08287 C 0.03359 -0.10949 0.02995 -0.07639 0.03307 -0.10648 C 0.03529 -0.12824 0.03346 -0.10532 0.03555 -0.13449 C 0.03476 -0.14792 0.03476 -0.15486 0.03307 -0.16667 C 0.03281 -0.16898 0.03281 -0.17153 0.0319 -0.17315 C 0.02982 -0.17685 0.02734 -0.18009 0.02461 -0.18171 C 0.01732 -0.18611 0.01771 -0.18657 0.01015 -0.18819 C -0.00143 -0.19074 1.45833E-6 -0.19028 -0.00794 -0.19028 " pathEditMode="relative" ptsTypes="AAAAAAAAAAAAA">
                                      <p:cBhvr>
                                        <p:cTn id="8" dur="2000" fill="hold"/>
                                        <p:tgtEl>
                                          <p:spTgt spid="12"/>
                                        </p:tgtEl>
                                        <p:attrNameLst>
                                          <p:attrName>ppt_x</p:attrName>
                                          <p:attrName>ppt_y</p:attrName>
                                        </p:attrNameLst>
                                      </p:cBhvr>
                                    </p:animMotion>
                                  </p:childTnLst>
                                </p:cTn>
                              </p:par>
                              <p:par>
                                <p:cTn id="9" presetID="42" presetClass="path" presetSubtype="0" accel="50000" decel="50000" fill="hold" nodeType="withEffect">
                                  <p:stCondLst>
                                    <p:cond delay="0"/>
                                  </p:stCondLst>
                                  <p:childTnLst>
                                    <p:animMotion origin="layout" path="M -0.3237 -0.14421 L 0.06002 -0.00116 " pathEditMode="relative" rAng="0" ptsTypes="AA">
                                      <p:cBhvr>
                                        <p:cTn id="10" dur="2000" fill="hold"/>
                                        <p:tgtEl>
                                          <p:spTgt spid="13"/>
                                        </p:tgtEl>
                                        <p:attrNameLst>
                                          <p:attrName>ppt_x</p:attrName>
                                          <p:attrName>ppt_y</p:attrName>
                                        </p:attrNameLst>
                                      </p:cBhvr>
                                      <p:rCtr x="19180" y="7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74125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837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0_Titeldia">
    <p:bg>
      <p:bgPr>
        <a:solidFill>
          <a:schemeClr val="bg1"/>
        </a:solidFill>
        <a:effectLst/>
      </p:bgPr>
    </p:bg>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7B091ACA-F984-4082-51F9-F13950A13937}"/>
              </a:ext>
            </a:extLst>
          </p:cNvPr>
          <p:cNvGrpSpPr/>
          <p:nvPr userDrawn="1"/>
        </p:nvGrpSpPr>
        <p:grpSpPr>
          <a:xfrm>
            <a:off x="0" y="-292608"/>
            <a:ext cx="12192000" cy="7150608"/>
            <a:chOff x="0" y="-292608"/>
            <a:chExt cx="12192000" cy="7150608"/>
          </a:xfrm>
        </p:grpSpPr>
        <p:pic>
          <p:nvPicPr>
            <p:cNvPr id="4" name="Afbeelding 3">
              <a:extLst>
                <a:ext uri="{FF2B5EF4-FFF2-40B4-BE49-F238E27FC236}">
                  <a16:creationId xmlns:a16="http://schemas.microsoft.com/office/drawing/2014/main" id="{1B61BBCA-B2F1-873A-FADF-33BCB6A17F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46654"/>
              <a:ext cx="12192000" cy="2911346"/>
            </a:xfrm>
            <a:prstGeom prst="rect">
              <a:avLst/>
            </a:prstGeom>
          </p:spPr>
        </p:pic>
        <p:sp>
          <p:nvSpPr>
            <p:cNvPr id="5" name="Rechthoek 4">
              <a:extLst>
                <a:ext uri="{FF2B5EF4-FFF2-40B4-BE49-F238E27FC236}">
                  <a16:creationId xmlns:a16="http://schemas.microsoft.com/office/drawing/2014/main" id="{6ED23809-59B4-D9A1-8F92-13B10FC306FE}"/>
                </a:ext>
              </a:extLst>
            </p:cNvPr>
            <p:cNvSpPr/>
            <p:nvPr userDrawn="1"/>
          </p:nvSpPr>
          <p:spPr>
            <a:xfrm rot="10800000">
              <a:off x="0" y="3852672"/>
              <a:ext cx="12192000" cy="316992"/>
            </a:xfrm>
            <a:prstGeom prst="rect">
              <a:avLst/>
            </a:prstGeom>
            <a:gradFill>
              <a:gsLst>
                <a:gs pos="0">
                  <a:schemeClr val="accent1">
                    <a:lumMod val="0"/>
                    <a:lumOff val="100000"/>
                    <a:alpha val="0"/>
                  </a:schemeClr>
                </a:gs>
                <a:gs pos="73000">
                  <a:srgbClr val="9CE2E5"/>
                </a:gs>
                <a:gs pos="99000">
                  <a:srgbClr val="9CE2E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372FB7EB-F346-1687-9AA7-6D5AD37B53C8}"/>
                </a:ext>
              </a:extLst>
            </p:cNvPr>
            <p:cNvSpPr/>
            <p:nvPr userDrawn="1"/>
          </p:nvSpPr>
          <p:spPr>
            <a:xfrm>
              <a:off x="0" y="-292608"/>
              <a:ext cx="12192000" cy="4218432"/>
            </a:xfrm>
            <a:prstGeom prst="rect">
              <a:avLst/>
            </a:prstGeom>
            <a:solidFill>
              <a:srgbClr val="9CE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7" name="Title 1">
            <a:extLst>
              <a:ext uri="{FF2B5EF4-FFF2-40B4-BE49-F238E27FC236}">
                <a16:creationId xmlns:a16="http://schemas.microsoft.com/office/drawing/2014/main" id="{AF625E84-2D9D-4BB6-54AF-F1907922A968}"/>
              </a:ext>
            </a:extLst>
          </p:cNvPr>
          <p:cNvSpPr>
            <a:spLocks noGrp="1"/>
          </p:cNvSpPr>
          <p:nvPr>
            <p:ph type="title" hasCustomPrompt="1"/>
          </p:nvPr>
        </p:nvSpPr>
        <p:spPr>
          <a:xfrm>
            <a:off x="629980" y="527794"/>
            <a:ext cx="5327890" cy="819607"/>
          </a:xfrm>
          <a:noFill/>
        </p:spPr>
        <p:txBody>
          <a:bodyPr wrap="none" lIns="90000" tIns="144000" rIns="0" bIns="180000">
            <a:spAutoFit/>
          </a:bodyPr>
          <a:lstStyle>
            <a:lvl1pPr>
              <a:defRPr sz="3200" b="1" i="0">
                <a:solidFill>
                  <a:srgbClr val="002060"/>
                </a:solidFill>
                <a:latin typeface="Arial" panose="020B0604020202020204" pitchFamily="34" charset="0"/>
                <a:cs typeface="Arial" panose="020B0604020202020204" pitchFamily="34" charset="0"/>
              </a:defRPr>
            </a:lvl1pPr>
          </a:lstStyle>
          <a:p>
            <a:r>
              <a:rPr lang="nl-NL"/>
              <a:t>Een busreis vol leesplezier</a:t>
            </a:r>
            <a:endParaRPr lang="en-US"/>
          </a:p>
        </p:txBody>
      </p:sp>
      <p:pic>
        <p:nvPicPr>
          <p:cNvPr id="2" name="Afbeelding 1">
            <a:extLst>
              <a:ext uri="{FF2B5EF4-FFF2-40B4-BE49-F238E27FC236}">
                <a16:creationId xmlns:a16="http://schemas.microsoft.com/office/drawing/2014/main" id="{A4FC71AD-2430-B690-9CDB-D89528F585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Tree>
    <p:extLst>
      <p:ext uri="{BB962C8B-B14F-4D97-AF65-F5344CB8AC3E}">
        <p14:creationId xmlns:p14="http://schemas.microsoft.com/office/powerpoint/2010/main" val="34837554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7_Titeldia">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4F03519-E137-8B24-2E9E-4D4122FEF576}"/>
              </a:ext>
            </a:extLst>
          </p:cNvPr>
          <p:cNvSpPr/>
          <p:nvPr userDrawn="1"/>
        </p:nvSpPr>
        <p:spPr>
          <a:xfrm>
            <a:off x="10210800" y="990600"/>
            <a:ext cx="1981200" cy="5867400"/>
          </a:xfrm>
          <a:prstGeom prst="rect">
            <a:avLst/>
          </a:prstGeom>
          <a:solidFill>
            <a:srgbClr val="D5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dansen_720.mov">
            <a:hlinkClick r:id="" action="ppaction://media"/>
            <a:extLst>
              <a:ext uri="{FF2B5EF4-FFF2-40B4-BE49-F238E27FC236}">
                <a16:creationId xmlns:a16="http://schemas.microsoft.com/office/drawing/2014/main" id="{78C9F7C7-52C9-2E2D-7EE5-846E3C05947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881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5_Titeldia">
    <p:bg>
      <p:bgPr>
        <a:solidFill>
          <a:schemeClr val="bg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309F275-9F84-E688-CA07-6F0961999CD6}"/>
              </a:ext>
            </a:extLst>
          </p:cNvPr>
          <p:cNvPicPr>
            <a:picLocks noChangeAspect="1"/>
          </p:cNvPicPr>
          <p:nvPr userDrawn="1"/>
        </p:nvPicPr>
        <p:blipFill>
          <a:blip r:embed="rId2" cstate="print">
            <a:extLst>
              <a:ext uri="{28A0092B-C50C-407E-A947-70E740481C1C}">
                <a14:useLocalDpi xmlns:a14="http://schemas.microsoft.com/office/drawing/2010/main"/>
              </a:ext>
            </a:extLst>
          </a:blip>
          <a:srcRect b="-56382"/>
          <a:stretch/>
        </p:blipFill>
        <p:spPr>
          <a:xfrm>
            <a:off x="0" y="0"/>
            <a:ext cx="12192000" cy="6858000"/>
          </a:xfrm>
          <a:prstGeom prst="rect">
            <a:avLst/>
          </a:prstGeom>
          <a:effectLst/>
        </p:spPr>
      </p:pic>
      <p:sp>
        <p:nvSpPr>
          <p:cNvPr id="31" name="Rechthoek 30">
            <a:extLst>
              <a:ext uri="{FF2B5EF4-FFF2-40B4-BE49-F238E27FC236}">
                <a16:creationId xmlns:a16="http://schemas.microsoft.com/office/drawing/2014/main" id="{FD9B3D16-9FB1-3113-2E86-A892E701D87A}"/>
              </a:ext>
            </a:extLst>
          </p:cNvPr>
          <p:cNvSpPr/>
          <p:nvPr userDrawn="1"/>
        </p:nvSpPr>
        <p:spPr>
          <a:xfrm>
            <a:off x="0" y="3911600"/>
            <a:ext cx="12217399" cy="2946400"/>
          </a:xfrm>
          <a:prstGeom prst="rect">
            <a:avLst/>
          </a:prstGeom>
          <a:solidFill>
            <a:srgbClr val="D5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Afbeelding met Kleurrijkheid, waas, licht&#10;&#10;Door AI gegenereerde inhoud is mogelijk onjuist.">
            <a:extLst>
              <a:ext uri="{FF2B5EF4-FFF2-40B4-BE49-F238E27FC236}">
                <a16:creationId xmlns:a16="http://schemas.microsoft.com/office/drawing/2014/main" id="{EB2919FE-4E27-97F6-3250-46F79F50BBBF}"/>
              </a:ext>
            </a:extLst>
          </p:cNvPr>
          <p:cNvPicPr>
            <a:picLocks noChangeAspect="1"/>
          </p:cNvPicPr>
          <p:nvPr userDrawn="1"/>
        </p:nvPicPr>
        <p:blipFill>
          <a:blip r:embed="rId3" cstate="screen">
            <a:extLst>
              <a:ext uri="{28A0092B-C50C-407E-A947-70E740481C1C}">
                <a14:useLocalDpi xmlns:a14="http://schemas.microsoft.com/office/drawing/2010/main"/>
              </a:ext>
            </a:extLst>
          </a:blip>
          <a:srcRect r="36334"/>
          <a:stretch/>
        </p:blipFill>
        <p:spPr>
          <a:xfrm>
            <a:off x="-707885" y="-872836"/>
            <a:ext cx="6586066" cy="5818908"/>
          </a:xfrm>
          <a:prstGeom prst="rect">
            <a:avLst/>
          </a:prstGeom>
        </p:spPr>
      </p:pic>
      <p:pic>
        <p:nvPicPr>
          <p:cNvPr id="3" name="Afbeelding 2">
            <a:extLst>
              <a:ext uri="{FF2B5EF4-FFF2-40B4-BE49-F238E27FC236}">
                <a16:creationId xmlns:a16="http://schemas.microsoft.com/office/drawing/2014/main" id="{1D1E8533-41D6-2E69-2F5A-55E0CABBF3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
        <p:nvSpPr>
          <p:cNvPr id="4" name="Tekstvak 3">
            <a:extLst>
              <a:ext uri="{FF2B5EF4-FFF2-40B4-BE49-F238E27FC236}">
                <a16:creationId xmlns:a16="http://schemas.microsoft.com/office/drawing/2014/main" id="{4058FA60-C8FD-06F3-5027-5A4C37820034}"/>
              </a:ext>
            </a:extLst>
          </p:cNvPr>
          <p:cNvSpPr txBox="1"/>
          <p:nvPr userDrawn="1"/>
        </p:nvSpPr>
        <p:spPr>
          <a:xfrm>
            <a:off x="-971550" y="2628900"/>
            <a:ext cx="184731" cy="369332"/>
          </a:xfrm>
          <a:prstGeom prst="rect">
            <a:avLst/>
          </a:prstGeom>
          <a:noFill/>
        </p:spPr>
        <p:txBody>
          <a:bodyPr wrap="none" rtlCol="0">
            <a:spAutoFit/>
          </a:bodyPr>
          <a:lstStyle/>
          <a:p>
            <a:endParaRPr lang="nl-NL"/>
          </a:p>
        </p:txBody>
      </p:sp>
      <p:pic>
        <p:nvPicPr>
          <p:cNvPr id="5" name="Afbeelding 4">
            <a:extLst>
              <a:ext uri="{FF2B5EF4-FFF2-40B4-BE49-F238E27FC236}">
                <a16:creationId xmlns:a16="http://schemas.microsoft.com/office/drawing/2014/main" id="{DD3E09D7-048D-E5FB-1201-5AC518083BA1}"/>
              </a:ext>
            </a:extLst>
          </p:cNvPr>
          <p:cNvPicPr>
            <a:picLocks noChangeAspect="1"/>
          </p:cNvPicPr>
          <p:nvPr userDrawn="1"/>
        </p:nvPicPr>
        <p:blipFill>
          <a:blip r:embed="rId5"/>
          <a:stretch>
            <a:fillRect/>
          </a:stretch>
        </p:blipFill>
        <p:spPr>
          <a:xfrm>
            <a:off x="741143" y="2171115"/>
            <a:ext cx="4052529" cy="831288"/>
          </a:xfrm>
          <a:prstGeom prst="rect">
            <a:avLst/>
          </a:prstGeom>
        </p:spPr>
      </p:pic>
      <p:pic>
        <p:nvPicPr>
          <p:cNvPr id="6" name="Afbeelding 5">
            <a:extLst>
              <a:ext uri="{FF2B5EF4-FFF2-40B4-BE49-F238E27FC236}">
                <a16:creationId xmlns:a16="http://schemas.microsoft.com/office/drawing/2014/main" id="{03E02164-2B34-90DE-3E64-E64D7A9C174F}"/>
              </a:ext>
            </a:extLst>
          </p:cNvPr>
          <p:cNvPicPr>
            <a:picLocks noChangeAspect="1"/>
          </p:cNvPicPr>
          <p:nvPr userDrawn="1"/>
        </p:nvPicPr>
        <p:blipFill>
          <a:blip r:embed="rId6"/>
          <a:stretch>
            <a:fillRect/>
          </a:stretch>
        </p:blipFill>
        <p:spPr>
          <a:xfrm>
            <a:off x="1201180" y="2727601"/>
            <a:ext cx="4338284" cy="701399"/>
          </a:xfrm>
          <a:prstGeom prst="rect">
            <a:avLst/>
          </a:prstGeom>
        </p:spPr>
      </p:pic>
      <p:pic>
        <p:nvPicPr>
          <p:cNvPr id="14" name="Afbeelding 13" descr="Afbeelding met tekst, schermopname, Lettertype, Elektrisch blauw&#10;&#10;Door AI gegenereerde inhoud is mogelijk onjuist.">
            <a:extLst>
              <a:ext uri="{FF2B5EF4-FFF2-40B4-BE49-F238E27FC236}">
                <a16:creationId xmlns:a16="http://schemas.microsoft.com/office/drawing/2014/main" id="{3A60B0E2-0BFC-20DD-3E15-5CB620FF9EEB}"/>
              </a:ext>
            </a:extLst>
          </p:cNvPr>
          <p:cNvPicPr>
            <a:picLocks noChangeAspect="1"/>
          </p:cNvPicPr>
          <p:nvPr userDrawn="1"/>
        </p:nvPicPr>
        <p:blipFill>
          <a:blip r:embed="rId7"/>
          <a:stretch>
            <a:fillRect/>
          </a:stretch>
        </p:blipFill>
        <p:spPr>
          <a:xfrm>
            <a:off x="469754" y="3562421"/>
            <a:ext cx="1333152" cy="1333152"/>
          </a:xfrm>
          <a:prstGeom prst="rect">
            <a:avLst/>
          </a:prstGeom>
          <a:ln>
            <a:noFill/>
          </a:ln>
          <a:effectLst>
            <a:outerShdw blurRad="163120" dist="84183" dir="2700000" sx="50092" sy="50092" algn="tl" rotWithShape="0">
              <a:srgbClr val="333333">
                <a:alpha val="72417"/>
              </a:srgbClr>
            </a:outerShdw>
          </a:effectLst>
        </p:spPr>
      </p:pic>
      <p:pic>
        <p:nvPicPr>
          <p:cNvPr id="16" name="Afbeelding 15" descr="Afbeelding met tekst, schermopname, Lettertype, Elektrisch blauw&#10;&#10;Door AI gegenereerde inhoud is mogelijk onjuist.">
            <a:extLst>
              <a:ext uri="{FF2B5EF4-FFF2-40B4-BE49-F238E27FC236}">
                <a16:creationId xmlns:a16="http://schemas.microsoft.com/office/drawing/2014/main" id="{FAAE98CE-6121-2091-9DE3-55A10559B2E4}"/>
              </a:ext>
            </a:extLst>
          </p:cNvPr>
          <p:cNvPicPr>
            <a:picLocks noChangeAspect="1"/>
          </p:cNvPicPr>
          <p:nvPr userDrawn="1"/>
        </p:nvPicPr>
        <p:blipFill>
          <a:blip r:embed="rId8"/>
          <a:stretch>
            <a:fillRect/>
          </a:stretch>
        </p:blipFill>
        <p:spPr>
          <a:xfrm>
            <a:off x="4948951" y="5077069"/>
            <a:ext cx="1341837" cy="1341837"/>
          </a:xfrm>
          <a:prstGeom prst="rect">
            <a:avLst/>
          </a:prstGeom>
          <a:ln>
            <a:noFill/>
          </a:ln>
          <a:effectLst>
            <a:outerShdw blurRad="163120" dist="84183" dir="2700000" sx="50092" sy="50092" algn="tl" rotWithShape="0">
              <a:srgbClr val="333333">
                <a:alpha val="72417"/>
              </a:srgbClr>
            </a:outerShdw>
          </a:effectLst>
        </p:spPr>
      </p:pic>
      <p:pic>
        <p:nvPicPr>
          <p:cNvPr id="18" name="Afbeelding 17" descr="Afbeelding met tekst, schermopname, Lettertype, Elektrisch blauw&#10;&#10;Door AI gegenereerde inhoud is mogelijk onjuist.">
            <a:extLst>
              <a:ext uri="{FF2B5EF4-FFF2-40B4-BE49-F238E27FC236}">
                <a16:creationId xmlns:a16="http://schemas.microsoft.com/office/drawing/2014/main" id="{808F4812-32D6-645F-95FD-32732B391A57}"/>
              </a:ext>
            </a:extLst>
          </p:cNvPr>
          <p:cNvPicPr>
            <a:picLocks noChangeAspect="1"/>
          </p:cNvPicPr>
          <p:nvPr userDrawn="1"/>
        </p:nvPicPr>
        <p:blipFill>
          <a:blip r:embed="rId9"/>
          <a:stretch>
            <a:fillRect/>
          </a:stretch>
        </p:blipFill>
        <p:spPr>
          <a:xfrm>
            <a:off x="463000" y="5086718"/>
            <a:ext cx="1333152" cy="1333152"/>
          </a:xfrm>
          <a:prstGeom prst="rect">
            <a:avLst/>
          </a:prstGeom>
          <a:ln>
            <a:noFill/>
          </a:ln>
          <a:effectLst>
            <a:outerShdw blurRad="163120" dist="84183" dir="2700000" sx="50092" sy="50092" algn="tl" rotWithShape="0">
              <a:srgbClr val="333333">
                <a:alpha val="72417"/>
              </a:srgbClr>
            </a:outerShdw>
          </a:effectLst>
        </p:spPr>
      </p:pic>
      <p:pic>
        <p:nvPicPr>
          <p:cNvPr id="20" name="Afbeelding 19" descr="Afbeelding met schermopname, Lettertype, tekst, groen&#10;&#10;Door AI gegenereerde inhoud is mogelijk onjuist.">
            <a:extLst>
              <a:ext uri="{FF2B5EF4-FFF2-40B4-BE49-F238E27FC236}">
                <a16:creationId xmlns:a16="http://schemas.microsoft.com/office/drawing/2014/main" id="{1828C7C4-255E-4454-A91C-D7471FB1E414}"/>
              </a:ext>
            </a:extLst>
          </p:cNvPr>
          <p:cNvPicPr>
            <a:picLocks noChangeAspect="1"/>
          </p:cNvPicPr>
          <p:nvPr userDrawn="1"/>
        </p:nvPicPr>
        <p:blipFill>
          <a:blip r:embed="rId10"/>
          <a:stretch>
            <a:fillRect/>
          </a:stretch>
        </p:blipFill>
        <p:spPr>
          <a:xfrm>
            <a:off x="3452321" y="3562421"/>
            <a:ext cx="1333152" cy="1333152"/>
          </a:xfrm>
          <a:prstGeom prst="rect">
            <a:avLst/>
          </a:prstGeom>
          <a:ln>
            <a:noFill/>
          </a:ln>
          <a:effectLst>
            <a:outerShdw blurRad="163120" dist="84183" dir="2700000" sx="50092" sy="50092" algn="tl" rotWithShape="0">
              <a:srgbClr val="333333">
                <a:alpha val="72417"/>
              </a:srgbClr>
            </a:outerShdw>
          </a:effectLst>
        </p:spPr>
      </p:pic>
      <p:pic>
        <p:nvPicPr>
          <p:cNvPr id="22" name="Afbeelding 21" descr="Afbeelding met tekst, Lettertype, schermopname, ontwerp&#10;&#10;Door AI gegenereerde inhoud is mogelijk onjuist.">
            <a:extLst>
              <a:ext uri="{FF2B5EF4-FFF2-40B4-BE49-F238E27FC236}">
                <a16:creationId xmlns:a16="http://schemas.microsoft.com/office/drawing/2014/main" id="{43B11918-8C69-4DED-49AA-976AB2F3D547}"/>
              </a:ext>
            </a:extLst>
          </p:cNvPr>
          <p:cNvPicPr>
            <a:picLocks noChangeAspect="1"/>
          </p:cNvPicPr>
          <p:nvPr userDrawn="1"/>
        </p:nvPicPr>
        <p:blipFill>
          <a:blip r:embed="rId11"/>
          <a:stretch>
            <a:fillRect/>
          </a:stretch>
        </p:blipFill>
        <p:spPr>
          <a:xfrm>
            <a:off x="3457599" y="5077069"/>
            <a:ext cx="1341837" cy="1341837"/>
          </a:xfrm>
          <a:prstGeom prst="rect">
            <a:avLst/>
          </a:prstGeom>
          <a:ln>
            <a:noFill/>
          </a:ln>
          <a:effectLst>
            <a:outerShdw blurRad="163120" dist="84183" dir="2700000" sx="50092" sy="50092" algn="tl" rotWithShape="0">
              <a:srgbClr val="333333">
                <a:alpha val="72417"/>
              </a:srgbClr>
            </a:outerShdw>
          </a:effectLst>
        </p:spPr>
      </p:pic>
      <p:pic>
        <p:nvPicPr>
          <p:cNvPr id="24" name="Afbeelding 23" descr="Afbeelding met tekst, schermopname, Lettertype, ontwerp&#10;&#10;Door AI gegenereerde inhoud is mogelijk onjuist.">
            <a:extLst>
              <a:ext uri="{FF2B5EF4-FFF2-40B4-BE49-F238E27FC236}">
                <a16:creationId xmlns:a16="http://schemas.microsoft.com/office/drawing/2014/main" id="{F231C053-99D8-DF09-6E52-69AF5B1DF7A9}"/>
              </a:ext>
            </a:extLst>
          </p:cNvPr>
          <p:cNvPicPr>
            <a:picLocks noChangeAspect="1"/>
          </p:cNvPicPr>
          <p:nvPr userDrawn="1"/>
        </p:nvPicPr>
        <p:blipFill>
          <a:blip r:embed="rId12"/>
          <a:stretch>
            <a:fillRect/>
          </a:stretch>
        </p:blipFill>
        <p:spPr>
          <a:xfrm>
            <a:off x="1959147" y="5077069"/>
            <a:ext cx="1341837" cy="1341837"/>
          </a:xfrm>
          <a:prstGeom prst="rect">
            <a:avLst/>
          </a:prstGeom>
          <a:ln>
            <a:noFill/>
          </a:ln>
          <a:effectLst>
            <a:outerShdw blurRad="163120" dist="84183" dir="2700000" sx="50092" sy="50092" algn="tl" rotWithShape="0">
              <a:srgbClr val="333333">
                <a:alpha val="72417"/>
              </a:srgbClr>
            </a:outerShdw>
          </a:effectLst>
        </p:spPr>
      </p:pic>
      <p:pic>
        <p:nvPicPr>
          <p:cNvPr id="26" name="Afbeelding 25" descr="Afbeelding met tekst, Lettertype, schermopname, ontwerp&#10;&#10;Door AI gegenereerde inhoud is mogelijk onjuist.">
            <a:extLst>
              <a:ext uri="{FF2B5EF4-FFF2-40B4-BE49-F238E27FC236}">
                <a16:creationId xmlns:a16="http://schemas.microsoft.com/office/drawing/2014/main" id="{2E032014-004B-461B-380B-C3BD4A94A367}"/>
              </a:ext>
            </a:extLst>
          </p:cNvPr>
          <p:cNvPicPr>
            <a:picLocks noChangeAspect="1"/>
          </p:cNvPicPr>
          <p:nvPr userDrawn="1"/>
        </p:nvPicPr>
        <p:blipFill>
          <a:blip r:embed="rId13"/>
          <a:stretch>
            <a:fillRect/>
          </a:stretch>
        </p:blipFill>
        <p:spPr>
          <a:xfrm>
            <a:off x="4934065" y="3576573"/>
            <a:ext cx="1333152" cy="1333152"/>
          </a:xfrm>
          <a:prstGeom prst="rect">
            <a:avLst/>
          </a:prstGeom>
          <a:ln>
            <a:noFill/>
          </a:ln>
          <a:effectLst>
            <a:outerShdw blurRad="163120" dist="84183" dir="2700000" sx="50092" sy="50092" algn="tl" rotWithShape="0">
              <a:srgbClr val="333333">
                <a:alpha val="72417"/>
              </a:srgbClr>
            </a:outerShdw>
          </a:effectLst>
        </p:spPr>
      </p:pic>
      <p:pic>
        <p:nvPicPr>
          <p:cNvPr id="28" name="Afbeelding 27" descr="Afbeelding met schermopname, Lettertype, tekst, violet&#10;&#10;Door AI gegenereerde inhoud is mogelijk onjuist.">
            <a:extLst>
              <a:ext uri="{FF2B5EF4-FFF2-40B4-BE49-F238E27FC236}">
                <a16:creationId xmlns:a16="http://schemas.microsoft.com/office/drawing/2014/main" id="{C7A7521C-0607-DCCE-A7A1-0F1B0F418ECD}"/>
              </a:ext>
            </a:extLst>
          </p:cNvPr>
          <p:cNvPicPr>
            <a:picLocks noChangeAspect="1"/>
          </p:cNvPicPr>
          <p:nvPr userDrawn="1"/>
        </p:nvPicPr>
        <p:blipFill>
          <a:blip r:embed="rId14"/>
          <a:stretch>
            <a:fillRect/>
          </a:stretch>
        </p:blipFill>
        <p:spPr>
          <a:xfrm>
            <a:off x="6425393" y="3576573"/>
            <a:ext cx="1333152" cy="1333152"/>
          </a:xfrm>
          <a:prstGeom prst="rect">
            <a:avLst/>
          </a:prstGeom>
          <a:ln>
            <a:noFill/>
          </a:ln>
          <a:effectLst>
            <a:outerShdw blurRad="163120" dist="84183" dir="2700000" sx="50092" sy="50092" algn="tl" rotWithShape="0">
              <a:srgbClr val="333333">
                <a:alpha val="72417"/>
              </a:srgbClr>
            </a:outerShdw>
          </a:effectLst>
        </p:spPr>
      </p:pic>
      <p:pic>
        <p:nvPicPr>
          <p:cNvPr id="30" name="Afbeelding 29" descr="Afbeelding met schermopname, Lettertype, tekst, geel&#10;&#10;Door AI gegenereerde inhoud is mogelijk onjuist.">
            <a:extLst>
              <a:ext uri="{FF2B5EF4-FFF2-40B4-BE49-F238E27FC236}">
                <a16:creationId xmlns:a16="http://schemas.microsoft.com/office/drawing/2014/main" id="{553325FB-392B-0DB6-42F3-7DB305F9F999}"/>
              </a:ext>
            </a:extLst>
          </p:cNvPr>
          <p:cNvPicPr>
            <a:picLocks noChangeAspect="1"/>
          </p:cNvPicPr>
          <p:nvPr userDrawn="1"/>
        </p:nvPicPr>
        <p:blipFill>
          <a:blip r:embed="rId15"/>
          <a:stretch>
            <a:fillRect/>
          </a:stretch>
        </p:blipFill>
        <p:spPr>
          <a:xfrm>
            <a:off x="1960969" y="3562421"/>
            <a:ext cx="1333152" cy="1333152"/>
          </a:xfrm>
          <a:prstGeom prst="rect">
            <a:avLst/>
          </a:prstGeom>
          <a:ln>
            <a:noFill/>
          </a:ln>
          <a:effectLst>
            <a:outerShdw blurRad="163120" dist="84183" dir="2700000" sx="50092" sy="50092" algn="tl" rotWithShape="0">
              <a:srgbClr val="333333">
                <a:alpha val="72417"/>
              </a:srgbClr>
            </a:outerShdw>
          </a:effectLst>
        </p:spPr>
      </p:pic>
      <p:sp>
        <p:nvSpPr>
          <p:cNvPr id="10" name="Title 1">
            <a:extLst>
              <a:ext uri="{FF2B5EF4-FFF2-40B4-BE49-F238E27FC236}">
                <a16:creationId xmlns:a16="http://schemas.microsoft.com/office/drawing/2014/main" id="{EB7FC07F-3316-B161-39BA-63E4019341CD}"/>
              </a:ext>
            </a:extLst>
          </p:cNvPr>
          <p:cNvSpPr>
            <a:spLocks noGrp="1"/>
          </p:cNvSpPr>
          <p:nvPr>
            <p:ph type="title" hasCustomPrompt="1"/>
          </p:nvPr>
        </p:nvSpPr>
        <p:spPr>
          <a:xfrm>
            <a:off x="422649" y="685800"/>
            <a:ext cx="3719860" cy="696496"/>
          </a:xfrm>
          <a:solidFill>
            <a:srgbClr val="F39200"/>
          </a:solidFill>
        </p:spPr>
        <p:txBody>
          <a:bodyPr wrap="square" lIns="180000" tIns="144000" rIns="180000" bIns="180000">
            <a:spAutoFit/>
          </a:bodyPr>
          <a:lstStyle>
            <a:lvl1pPr>
              <a:defRPr sz="2400" b="1" i="1">
                <a:solidFill>
                  <a:schemeClr val="bg1"/>
                </a:solidFill>
                <a:latin typeface="Arial" panose="020B0604020202020204" pitchFamily="34" charset="0"/>
                <a:cs typeface="Arial" panose="020B0604020202020204" pitchFamily="34" charset="0"/>
              </a:defRPr>
            </a:lvl1pPr>
          </a:lstStyle>
          <a:p>
            <a:r>
              <a:rPr lang="nl-NL">
                <a:latin typeface="Arial"/>
                <a:cs typeface="Arial"/>
              </a:rPr>
              <a:t>Nieuw in Lijn 3, editie 2</a:t>
            </a:r>
            <a:endParaRPr lang="en-US"/>
          </a:p>
        </p:txBody>
      </p:sp>
      <p:pic>
        <p:nvPicPr>
          <p:cNvPr id="15" name="Afbeelding 14" descr="Afbeelding met Kleurrijkheid, waas, licht&#10;&#10;Door AI gegenereerde inhoud is mogelijk onjuist.">
            <a:extLst>
              <a:ext uri="{FF2B5EF4-FFF2-40B4-BE49-F238E27FC236}">
                <a16:creationId xmlns:a16="http://schemas.microsoft.com/office/drawing/2014/main" id="{BEBAFB1B-89CD-5ABA-7EFD-4F16C0DC48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r="36334"/>
          <a:stretch/>
        </p:blipFill>
        <p:spPr>
          <a:xfrm rot="10800000">
            <a:off x="7012024" y="2469079"/>
            <a:ext cx="5858850" cy="5131793"/>
          </a:xfrm>
          <a:prstGeom prst="rect">
            <a:avLst/>
          </a:prstGeom>
        </p:spPr>
      </p:pic>
      <p:sp>
        <p:nvSpPr>
          <p:cNvPr id="11" name="Tekstvak 10">
            <a:extLst>
              <a:ext uri="{FF2B5EF4-FFF2-40B4-BE49-F238E27FC236}">
                <a16:creationId xmlns:a16="http://schemas.microsoft.com/office/drawing/2014/main" id="{11AA6DD5-BDCE-3D3E-406F-291C4F28F91B}"/>
              </a:ext>
            </a:extLst>
          </p:cNvPr>
          <p:cNvSpPr txBox="1"/>
          <p:nvPr userDrawn="1"/>
        </p:nvSpPr>
        <p:spPr>
          <a:xfrm>
            <a:off x="8229600" y="4322619"/>
            <a:ext cx="3962400" cy="1754326"/>
          </a:xfrm>
          <a:prstGeom prst="rect">
            <a:avLst/>
          </a:prstGeom>
          <a:noFill/>
        </p:spPr>
        <p:txBody>
          <a:bodyPr wrap="square" rtlCol="0">
            <a:spAutoFit/>
          </a:bodyPr>
          <a:lstStyle/>
          <a:p>
            <a:r>
              <a:rPr lang="nl-NL" sz="1800" b="1">
                <a:solidFill>
                  <a:schemeClr val="accent2"/>
                </a:solidFill>
              </a:rPr>
              <a:t>Behoud van:</a:t>
            </a:r>
          </a:p>
          <a:p>
            <a:pPr marL="285750" indent="-285750">
              <a:buFont typeface="Arial" panose="020B0604020202020204" pitchFamily="34" charset="0"/>
              <a:buChar char="•"/>
            </a:pPr>
            <a:r>
              <a:rPr lang="nl-NL" sz="1800">
                <a:solidFill>
                  <a:schemeClr val="accent2"/>
                </a:solidFill>
              </a:rPr>
              <a:t>Letter centraal   </a:t>
            </a:r>
          </a:p>
          <a:p>
            <a:pPr marL="285750" indent="-285750">
              <a:buFont typeface="Arial" panose="020B0604020202020204" pitchFamily="34" charset="0"/>
              <a:buChar char="•"/>
            </a:pPr>
            <a:r>
              <a:rPr lang="nl-NL" sz="1800">
                <a:solidFill>
                  <a:schemeClr val="accent2"/>
                </a:solidFill>
              </a:rPr>
              <a:t>Samen lezen  </a:t>
            </a:r>
          </a:p>
          <a:p>
            <a:pPr marL="285750" indent="-285750">
              <a:buFont typeface="Arial" panose="020B0604020202020204" pitchFamily="34" charset="0"/>
              <a:buChar char="•"/>
            </a:pPr>
            <a:r>
              <a:rPr lang="nl-NL" sz="1800">
                <a:solidFill>
                  <a:schemeClr val="accent2"/>
                </a:solidFill>
              </a:rPr>
              <a:t>Dubbele leeslijn   </a:t>
            </a:r>
          </a:p>
          <a:p>
            <a:pPr marL="285750" indent="-285750">
              <a:buFont typeface="Arial" panose="020B0604020202020204" pitchFamily="34" charset="0"/>
              <a:buChar char="•"/>
            </a:pPr>
            <a:r>
              <a:rPr lang="nl-NL" sz="1800">
                <a:solidFill>
                  <a:schemeClr val="accent2"/>
                </a:solidFill>
              </a:rPr>
              <a:t>Voor-koor-door-lezen </a:t>
            </a:r>
          </a:p>
          <a:p>
            <a:pPr marL="285750" indent="-285750">
              <a:buFont typeface="Arial" panose="020B0604020202020204" pitchFamily="34" charset="0"/>
              <a:buChar char="•"/>
            </a:pPr>
            <a:r>
              <a:rPr lang="nl-NL" sz="1800" err="1">
                <a:solidFill>
                  <a:schemeClr val="accent2"/>
                </a:solidFill>
              </a:rPr>
              <a:t>Wereldoriënterende</a:t>
            </a:r>
            <a:r>
              <a:rPr lang="nl-NL" sz="1800">
                <a:solidFill>
                  <a:schemeClr val="accent2"/>
                </a:solidFill>
              </a:rPr>
              <a:t> thema’s</a:t>
            </a:r>
            <a:endParaRPr lang="en-NL" sz="1800">
              <a:solidFill>
                <a:schemeClr val="accent2"/>
              </a:solidFill>
            </a:endParaRPr>
          </a:p>
        </p:txBody>
      </p:sp>
    </p:spTree>
    <p:extLst>
      <p:ext uri="{BB962C8B-B14F-4D97-AF65-F5344CB8AC3E}">
        <p14:creationId xmlns:p14="http://schemas.microsoft.com/office/powerpoint/2010/main" val="2278868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150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10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2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300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35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40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nodeType="withEffect">
                                      <p:stCondLst>
                                        <p:cond delay="45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500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550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600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65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730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8" presetClass="entr" presetSubtype="12" fill="hold" nodeType="withEffect">
                                      <p:stCondLst>
                                        <p:cond delay="300"/>
                                      </p:stCondLst>
                                      <p:childTnLst>
                                        <p:set>
                                          <p:cBhvr>
                                            <p:cTn id="44" dur="1" fill="hold">
                                              <p:stCondLst>
                                                <p:cond delay="0"/>
                                              </p:stCondLst>
                                            </p:cTn>
                                            <p:tgtEl>
                                              <p:spTgt spid="8"/>
                                            </p:tgtEl>
                                            <p:attrNameLst>
                                              <p:attrName>style.visibility</p:attrName>
                                            </p:attrNameLst>
                                          </p:cBhvr>
                                          <p:to>
                                            <p:strVal val="visible"/>
                                          </p:to>
                                        </p:set>
                                        <p:animEffect transition="in" filter="strips(downLeft)">
                                          <p:cBhvr>
                                            <p:cTn id="45" dur="500"/>
                                            <p:tgtEl>
                                              <p:spTgt spid="8"/>
                                            </p:tgtEl>
                                          </p:cBhvr>
                                        </p:animEffect>
                                      </p:childTnLst>
                                    </p:cTn>
                                  </p:par>
                                  <p:par>
                                    <p:cTn id="46" presetID="18" presetClass="entr" presetSubtype="12" fill="hold" nodeType="withEffect">
                                      <p:stCondLst>
                                        <p:cond delay="300"/>
                                      </p:stCondLst>
                                      <p:childTnLst>
                                        <p:set>
                                          <p:cBhvr>
                                            <p:cTn id="47" dur="1" fill="hold">
                                              <p:stCondLst>
                                                <p:cond delay="0"/>
                                              </p:stCondLst>
                                            </p:cTn>
                                            <p:tgtEl>
                                              <p:spTgt spid="15"/>
                                            </p:tgtEl>
                                            <p:attrNameLst>
                                              <p:attrName>style.visibility</p:attrName>
                                            </p:attrNameLst>
                                          </p:cBhvr>
                                          <p:to>
                                            <p:strVal val="visible"/>
                                          </p:to>
                                        </p:set>
                                        <p:animEffect transition="in" filter="strips(downLef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2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300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35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40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nodeType="withEffect">
                                      <p:stCondLst>
                                        <p:cond delay="45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500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550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600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65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730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8" presetClass="entr" presetSubtype="12" fill="hold" nodeType="withEffect">
                                      <p:stCondLst>
                                        <p:cond delay="300"/>
                                      </p:stCondLst>
                                      <p:childTnLst>
                                        <p:set>
                                          <p:cBhvr>
                                            <p:cTn id="44" dur="1" fill="hold">
                                              <p:stCondLst>
                                                <p:cond delay="0"/>
                                              </p:stCondLst>
                                            </p:cTn>
                                            <p:tgtEl>
                                              <p:spTgt spid="8"/>
                                            </p:tgtEl>
                                            <p:attrNameLst>
                                              <p:attrName>style.visibility</p:attrName>
                                            </p:attrNameLst>
                                          </p:cBhvr>
                                          <p:to>
                                            <p:strVal val="visible"/>
                                          </p:to>
                                        </p:set>
                                        <p:animEffect transition="in" filter="strips(downLeft)">
                                          <p:cBhvr>
                                            <p:cTn id="45" dur="500"/>
                                            <p:tgtEl>
                                              <p:spTgt spid="8"/>
                                            </p:tgtEl>
                                          </p:cBhvr>
                                        </p:animEffect>
                                      </p:childTnLst>
                                    </p:cTn>
                                  </p:par>
                                  <p:par>
                                    <p:cTn id="46" presetID="18" presetClass="entr" presetSubtype="12" fill="hold" nodeType="withEffect">
                                      <p:stCondLst>
                                        <p:cond delay="300"/>
                                      </p:stCondLst>
                                      <p:childTnLst>
                                        <p:set>
                                          <p:cBhvr>
                                            <p:cTn id="47" dur="1" fill="hold">
                                              <p:stCondLst>
                                                <p:cond delay="0"/>
                                              </p:stCondLst>
                                            </p:cTn>
                                            <p:tgtEl>
                                              <p:spTgt spid="15"/>
                                            </p:tgtEl>
                                            <p:attrNameLst>
                                              <p:attrName>style.visibility</p:attrName>
                                            </p:attrNameLst>
                                          </p:cBhvr>
                                          <p:to>
                                            <p:strVal val="visible"/>
                                          </p:to>
                                        </p:set>
                                        <p:animEffect transition="in" filter="strips(downLef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5_Titeldia">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563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4_Titeldia">
    <p:bg>
      <p:bgPr>
        <a:solidFill>
          <a:schemeClr val="bg1"/>
        </a:solidFill>
        <a:effectLst/>
      </p:bgPr>
    </p:bg>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7B091ACA-F984-4082-51F9-F13950A13937}"/>
              </a:ext>
            </a:extLst>
          </p:cNvPr>
          <p:cNvGrpSpPr/>
          <p:nvPr userDrawn="1"/>
        </p:nvGrpSpPr>
        <p:grpSpPr>
          <a:xfrm>
            <a:off x="0" y="-292608"/>
            <a:ext cx="12192000" cy="7150608"/>
            <a:chOff x="0" y="-292608"/>
            <a:chExt cx="12192000" cy="7150608"/>
          </a:xfrm>
        </p:grpSpPr>
        <p:pic>
          <p:nvPicPr>
            <p:cNvPr id="4" name="Afbeelding 3">
              <a:extLst>
                <a:ext uri="{FF2B5EF4-FFF2-40B4-BE49-F238E27FC236}">
                  <a16:creationId xmlns:a16="http://schemas.microsoft.com/office/drawing/2014/main" id="{1B61BBCA-B2F1-873A-FADF-33BCB6A17F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46654"/>
              <a:ext cx="12192000" cy="2911346"/>
            </a:xfrm>
            <a:prstGeom prst="rect">
              <a:avLst/>
            </a:prstGeom>
          </p:spPr>
        </p:pic>
        <p:sp>
          <p:nvSpPr>
            <p:cNvPr id="5" name="Rechthoek 4">
              <a:extLst>
                <a:ext uri="{FF2B5EF4-FFF2-40B4-BE49-F238E27FC236}">
                  <a16:creationId xmlns:a16="http://schemas.microsoft.com/office/drawing/2014/main" id="{6ED23809-59B4-D9A1-8F92-13B10FC306FE}"/>
                </a:ext>
              </a:extLst>
            </p:cNvPr>
            <p:cNvSpPr/>
            <p:nvPr userDrawn="1"/>
          </p:nvSpPr>
          <p:spPr>
            <a:xfrm rot="10800000">
              <a:off x="0" y="3852672"/>
              <a:ext cx="12192000" cy="316992"/>
            </a:xfrm>
            <a:prstGeom prst="rect">
              <a:avLst/>
            </a:prstGeom>
            <a:gradFill>
              <a:gsLst>
                <a:gs pos="0">
                  <a:schemeClr val="accent1">
                    <a:lumMod val="0"/>
                    <a:lumOff val="100000"/>
                    <a:alpha val="0"/>
                  </a:schemeClr>
                </a:gs>
                <a:gs pos="73000">
                  <a:srgbClr val="9CE2E5"/>
                </a:gs>
                <a:gs pos="99000">
                  <a:srgbClr val="9CE2E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372FB7EB-F346-1687-9AA7-6D5AD37B53C8}"/>
                </a:ext>
              </a:extLst>
            </p:cNvPr>
            <p:cNvSpPr/>
            <p:nvPr userDrawn="1"/>
          </p:nvSpPr>
          <p:spPr>
            <a:xfrm>
              <a:off x="0" y="-292608"/>
              <a:ext cx="12192000" cy="4218432"/>
            </a:xfrm>
            <a:prstGeom prst="rect">
              <a:avLst/>
            </a:prstGeom>
            <a:solidFill>
              <a:srgbClr val="9CE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7349330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8_Titeldi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FB8F55C-6F8D-E516-A895-D27D3F47EF77}"/>
              </a:ext>
            </a:extLst>
          </p:cNvPr>
          <p:cNvSpPr/>
          <p:nvPr userDrawn="1"/>
        </p:nvSpPr>
        <p:spPr>
          <a:xfrm>
            <a:off x="0" y="0"/>
            <a:ext cx="12192000" cy="6858000"/>
          </a:xfrm>
          <a:prstGeom prst="rect">
            <a:avLst/>
          </a:prstGeom>
          <a:solidFill>
            <a:srgbClr val="F6F3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8629131D-0A43-6716-B35D-D3B1A3B74EDC}"/>
              </a:ext>
            </a:extLst>
          </p:cNvPr>
          <p:cNvSpPr/>
          <p:nvPr userDrawn="1"/>
        </p:nvSpPr>
        <p:spPr>
          <a:xfrm>
            <a:off x="0" y="6105378"/>
            <a:ext cx="12192000" cy="75262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A6D891E5-3ABF-5B9A-3A2B-62CC89D1316C}"/>
              </a:ext>
            </a:extLst>
          </p:cNvPr>
          <p:cNvSpPr>
            <a:spLocks noGrp="1"/>
          </p:cNvSpPr>
          <p:nvPr>
            <p:ph type="title" hasCustomPrompt="1"/>
          </p:nvPr>
        </p:nvSpPr>
        <p:spPr>
          <a:xfrm>
            <a:off x="735998" y="474785"/>
            <a:ext cx="6118170" cy="881162"/>
          </a:xfrm>
          <a:noFill/>
        </p:spPr>
        <p:txBody>
          <a:bodyPr wrap="none" lIns="90000" tIns="144000" rIns="0" bIns="180000">
            <a:spAutoFit/>
          </a:bodyPr>
          <a:lstStyle>
            <a:lvl1pPr>
              <a:defRPr sz="3600" b="1" i="0">
                <a:solidFill>
                  <a:schemeClr val="accent6"/>
                </a:solidFill>
                <a:latin typeface="Arial" panose="020B0604020202020204" pitchFamily="34" charset="0"/>
                <a:cs typeface="Arial" panose="020B0604020202020204" pitchFamily="34" charset="0"/>
              </a:defRPr>
            </a:lvl1pPr>
          </a:lstStyle>
          <a:p>
            <a:r>
              <a:rPr lang="nl-NL"/>
              <a:t>Hier kopregeltekst plaatsen</a:t>
            </a:r>
            <a:endParaRPr lang="en-US"/>
          </a:p>
        </p:txBody>
      </p:sp>
      <p:sp>
        <p:nvSpPr>
          <p:cNvPr id="3" name="Content Placeholder 2">
            <a:extLst>
              <a:ext uri="{FF2B5EF4-FFF2-40B4-BE49-F238E27FC236}">
                <a16:creationId xmlns:a16="http://schemas.microsoft.com/office/drawing/2014/main" id="{F402EA99-9119-F312-9CA1-949E15EF9C03}"/>
              </a:ext>
            </a:extLst>
          </p:cNvPr>
          <p:cNvSpPr>
            <a:spLocks noGrp="1"/>
          </p:cNvSpPr>
          <p:nvPr>
            <p:ph idx="1" hasCustomPrompt="1"/>
          </p:nvPr>
        </p:nvSpPr>
        <p:spPr>
          <a:xfrm>
            <a:off x="733604" y="1404207"/>
            <a:ext cx="5945492" cy="543863"/>
          </a:xfrm>
        </p:spPr>
        <p:txBody>
          <a:bodyPr/>
          <a:lstStyle>
            <a:lvl1pPr marL="0" indent="0">
              <a:buClr>
                <a:srgbClr val="003A78"/>
              </a:buClr>
              <a:buFontTx/>
              <a:buNone/>
              <a:defRPr b="0" i="0">
                <a:solidFill>
                  <a:schemeClr val="accent2"/>
                </a:solidFill>
                <a:latin typeface="Arial" panose="020B0604020202020204" pitchFamily="34" charset="0"/>
                <a:cs typeface="Arial" panose="020B0604020202020204" pitchFamily="34" charset="0"/>
              </a:defRPr>
            </a:lvl1pPr>
            <a:lvl2pPr marL="457200" indent="0">
              <a:buClr>
                <a:srgbClr val="003A78"/>
              </a:buClr>
              <a:buFontTx/>
              <a:buNone/>
              <a:defRPr>
                <a:solidFill>
                  <a:srgbClr val="153D76"/>
                </a:solidFill>
              </a:defRPr>
            </a:lvl2pPr>
            <a:lvl3pPr marL="914400" indent="0">
              <a:buClr>
                <a:srgbClr val="003A78"/>
              </a:buClr>
              <a:buFontTx/>
              <a:buNone/>
              <a:defRPr>
                <a:solidFill>
                  <a:srgbClr val="153D76"/>
                </a:solidFill>
              </a:defRPr>
            </a:lvl3pPr>
            <a:lvl4pPr marL="1371600" indent="0">
              <a:buClr>
                <a:srgbClr val="003A78"/>
              </a:buClr>
              <a:buFontTx/>
              <a:buNone/>
              <a:defRPr>
                <a:solidFill>
                  <a:srgbClr val="153D76"/>
                </a:solidFill>
              </a:defRPr>
            </a:lvl4pPr>
            <a:lvl5pPr marL="1828800" indent="0">
              <a:buClr>
                <a:srgbClr val="003A78"/>
              </a:buClr>
              <a:buFontTx/>
              <a:buNone/>
              <a:defRPr>
                <a:solidFill>
                  <a:srgbClr val="153D76"/>
                </a:solidFill>
              </a:defRPr>
            </a:lvl5pPr>
          </a:lstStyle>
          <a:p>
            <a:r>
              <a:rPr lang="nl-NL">
                <a:effectLst/>
                <a:latin typeface="Helvetica" pitchFamily="2" charset="0"/>
              </a:rPr>
              <a:t>Actief, afwisselend en altijd doelgericht</a:t>
            </a:r>
          </a:p>
        </p:txBody>
      </p:sp>
      <p:sp>
        <p:nvSpPr>
          <p:cNvPr id="5" name="Text Placeholder 3">
            <a:extLst>
              <a:ext uri="{FF2B5EF4-FFF2-40B4-BE49-F238E27FC236}">
                <a16:creationId xmlns:a16="http://schemas.microsoft.com/office/drawing/2014/main" id="{7CDB78A6-22A9-6D08-1775-D1111CEA3635}"/>
              </a:ext>
            </a:extLst>
          </p:cNvPr>
          <p:cNvSpPr>
            <a:spLocks noGrp="1"/>
          </p:cNvSpPr>
          <p:nvPr>
            <p:ph type="body" sz="half" idx="2"/>
          </p:nvPr>
        </p:nvSpPr>
        <p:spPr>
          <a:xfrm>
            <a:off x="742649" y="2729948"/>
            <a:ext cx="4652311" cy="3001221"/>
          </a:xfrm>
        </p:spPr>
        <p:txBody>
          <a:bodyPr>
            <a:normAutofit/>
          </a:bodyPr>
          <a:lstStyle>
            <a:lvl1pPr marL="0" indent="0">
              <a:buNone/>
              <a:defRPr sz="1800">
                <a:solidFill>
                  <a:schemeClr val="accent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pic>
        <p:nvPicPr>
          <p:cNvPr id="6" name="Afbeelding 5">
            <a:extLst>
              <a:ext uri="{FF2B5EF4-FFF2-40B4-BE49-F238E27FC236}">
                <a16:creationId xmlns:a16="http://schemas.microsoft.com/office/drawing/2014/main" id="{68A55F4F-1D2E-98C4-5A51-DF664F0505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Tree>
    <p:extLst>
      <p:ext uri="{BB962C8B-B14F-4D97-AF65-F5344CB8AC3E}">
        <p14:creationId xmlns:p14="http://schemas.microsoft.com/office/powerpoint/2010/main" val="30466813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1FBA31E-D02A-474D-9B77-CACB32174255}" type="datetimeFigureOut">
              <a:rPr lang="nl-NL" smtClean="0"/>
              <a:t>26-6-2025</a:t>
            </a:fld>
            <a:endParaRPr lang="nl-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rgbClr val="002060"/>
                </a:solidFill>
              </a:defRPr>
            </a:lvl1pPr>
          </a:lstStyle>
          <a:p>
            <a:fld id="{A004E412-B978-934B-88FE-55DA47AB99D8}" type="slidenum">
              <a:rPr lang="nl-NL" smtClean="0"/>
              <a:pPr/>
              <a:t>‹#›</a:t>
            </a:fld>
            <a:endParaRPr lang="nl-NL"/>
          </a:p>
        </p:txBody>
      </p:sp>
      <p:pic>
        <p:nvPicPr>
          <p:cNvPr id="8" name="Afbeelding 7">
            <a:extLst>
              <a:ext uri="{FF2B5EF4-FFF2-40B4-BE49-F238E27FC236}">
                <a16:creationId xmlns:a16="http://schemas.microsoft.com/office/drawing/2014/main" id="{89CA58ED-A32D-6E9C-26CA-FE842CF1EC91}"/>
              </a:ext>
            </a:extLst>
          </p:cNvPr>
          <p:cNvPicPr>
            <a:picLocks noChangeAspect="1"/>
          </p:cNvPicPr>
          <p:nvPr userDrawn="1"/>
        </p:nvPicPr>
        <p:blipFill rotWithShape="1">
          <a:blip r:embed="rId33" cstate="screen">
            <a:extLst>
              <a:ext uri="{28A0092B-C50C-407E-A947-70E740481C1C}">
                <a14:useLocalDpi xmlns:a14="http://schemas.microsoft.com/office/drawing/2010/main"/>
              </a:ext>
            </a:extLst>
          </a:blip>
          <a:srcRect/>
          <a:stretch/>
        </p:blipFill>
        <p:spPr>
          <a:xfrm>
            <a:off x="10007600" y="0"/>
            <a:ext cx="2184400" cy="6858000"/>
          </a:xfrm>
          <a:prstGeom prst="rect">
            <a:avLst/>
          </a:prstGeom>
        </p:spPr>
      </p:pic>
      <p:pic>
        <p:nvPicPr>
          <p:cNvPr id="9" name="Afbeelding 8">
            <a:extLst>
              <a:ext uri="{FF2B5EF4-FFF2-40B4-BE49-F238E27FC236}">
                <a16:creationId xmlns:a16="http://schemas.microsoft.com/office/drawing/2014/main" id="{44EC5D0F-1607-B3BE-407E-E820BAA758D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Tree>
    <p:extLst>
      <p:ext uri="{BB962C8B-B14F-4D97-AF65-F5344CB8AC3E}">
        <p14:creationId xmlns:p14="http://schemas.microsoft.com/office/powerpoint/2010/main" val="2528397443"/>
      </p:ext>
    </p:extLst>
  </p:cSld>
  <p:clrMap bg1="lt1" tx1="dk1" bg2="lt2" tx2="dk2" accent1="accent1" accent2="accent2" accent3="accent3" accent4="accent4" accent5="accent5" accent6="accent6" hlink="hlink" folHlink="folHlink"/>
  <p:sldLayoutIdLst>
    <p:sldLayoutId id="2147483794" r:id="rId1"/>
    <p:sldLayoutId id="2147483702" r:id="rId2"/>
    <p:sldLayoutId id="2147483847" r:id="rId3"/>
    <p:sldLayoutId id="2147483761" r:id="rId4"/>
    <p:sldLayoutId id="2147483808" r:id="rId5"/>
    <p:sldLayoutId id="2147483836" r:id="rId6"/>
    <p:sldLayoutId id="2147483795" r:id="rId7"/>
    <p:sldLayoutId id="2147483769" r:id="rId8"/>
    <p:sldLayoutId id="2147483821" r:id="rId9"/>
    <p:sldLayoutId id="2147483824" r:id="rId10"/>
    <p:sldLayoutId id="2147483825" r:id="rId11"/>
    <p:sldLayoutId id="2147483826" r:id="rId12"/>
    <p:sldLayoutId id="2147483827" r:id="rId13"/>
    <p:sldLayoutId id="2147483828" r:id="rId14"/>
    <p:sldLayoutId id="2147483829" r:id="rId15"/>
    <p:sldLayoutId id="2147483869" r:id="rId16"/>
    <p:sldLayoutId id="2147483820" r:id="rId17"/>
    <p:sldLayoutId id="2147483810" r:id="rId18"/>
    <p:sldLayoutId id="2147483800" r:id="rId19"/>
    <p:sldLayoutId id="2147483686" r:id="rId20"/>
    <p:sldLayoutId id="2147483789" r:id="rId21"/>
    <p:sldLayoutId id="2147483839" r:id="rId22"/>
    <p:sldLayoutId id="2147483840" r:id="rId23"/>
    <p:sldLayoutId id="2147483846" r:id="rId24"/>
    <p:sldLayoutId id="2147483765" r:id="rId25"/>
    <p:sldLayoutId id="2147483712" r:id="rId26"/>
    <p:sldLayoutId id="2147483689" r:id="rId27"/>
    <p:sldLayoutId id="2147483690" r:id="rId28"/>
    <p:sldLayoutId id="2147483691" r:id="rId29"/>
    <p:sldLayoutId id="2147483816" r:id="rId30"/>
    <p:sldLayoutId id="2147483843" r:id="rId31"/>
  </p:sldLayoutIdLst>
  <p:txStyles>
    <p:titleStyle>
      <a:lvl1pPr algn="l" defTabSz="457200" rtl="0" eaLnBrk="1" latinLnBrk="0" hangingPunct="1">
        <a:spcBef>
          <a:spcPct val="0"/>
        </a:spcBef>
        <a:buNone/>
        <a:defRPr sz="3600" b="1" i="0" kern="1200" baseline="0">
          <a:solidFill>
            <a:schemeClr val="accent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2"/>
        </a:buClr>
        <a:buSzPct val="110000"/>
        <a:buFont typeface="Arial" panose="020B0604020202020204" pitchFamily="34" charset="0"/>
        <a:buChar char="•"/>
        <a:defRPr sz="1800" b="0" i="0" kern="1200" baseline="0">
          <a:solidFill>
            <a:schemeClr val="accent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2"/>
        </a:buClr>
        <a:buSzPct val="110000"/>
        <a:buFont typeface="Arial" panose="020B0604020202020204" pitchFamily="34" charset="0"/>
        <a:buChar char="•"/>
        <a:defRPr sz="1600" b="0" i="0" kern="1200" baseline="0">
          <a:solidFill>
            <a:schemeClr val="accent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400" b="0" i="0" kern="1200" baseline="0">
          <a:solidFill>
            <a:schemeClr val="accent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5.emf"/><Relationship Id="rId7"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62.jpeg"/><Relationship Id="rId4" Type="http://schemas.openxmlformats.org/officeDocument/2006/relationships/image" Target="../media/image61.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67.png"/><Relationship Id="rId11" Type="http://schemas.openxmlformats.org/officeDocument/2006/relationships/image" Target="../media/image32.emf"/><Relationship Id="rId5" Type="http://schemas.openxmlformats.org/officeDocument/2006/relationships/image" Target="../media/image66.png"/><Relationship Id="rId10" Type="http://schemas.openxmlformats.org/officeDocument/2006/relationships/slide" Target="slide2.xml"/><Relationship Id="rId4" Type="http://schemas.openxmlformats.org/officeDocument/2006/relationships/image" Target="../media/image65.png"/><Relationship Id="rId9" Type="http://schemas.openxmlformats.org/officeDocument/2006/relationships/image" Target="../media/image70.sv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slide" Target="slide2.xml"/><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22.xml"/><Relationship Id="rId7" Type="http://schemas.openxmlformats.org/officeDocument/2006/relationships/image" Target="../media/image7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32.emf"/><Relationship Id="rId4" Type="http://schemas.openxmlformats.org/officeDocument/2006/relationships/notesSlide" Target="../notesSlides/notesSlide14.xml"/><Relationship Id="rId9"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32.emf"/><Relationship Id="rId5" Type="http://schemas.openxmlformats.org/officeDocument/2006/relationships/slide" Target="slide2.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24.png"/><Relationship Id="rId3" Type="http://schemas.openxmlformats.org/officeDocument/2006/relationships/image" Target="../media/image29.jpeg"/><Relationship Id="rId7" Type="http://schemas.openxmlformats.org/officeDocument/2006/relationships/slide" Target="slide13.xml"/><Relationship Id="rId12" Type="http://schemas.openxmlformats.org/officeDocument/2006/relationships/slide" Target="slide22.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slide" Target="slide4.xml"/><Relationship Id="rId11" Type="http://schemas.openxmlformats.org/officeDocument/2006/relationships/slide" Target="slide19.xml"/><Relationship Id="rId5" Type="http://schemas.openxmlformats.org/officeDocument/2006/relationships/slide" Target="slide2.xml"/><Relationship Id="rId10" Type="http://schemas.openxmlformats.org/officeDocument/2006/relationships/slide" Target="slide17.xml"/><Relationship Id="rId4" Type="http://schemas.openxmlformats.org/officeDocument/2006/relationships/slide" Target="slide3.xml"/><Relationship Id="rId9" Type="http://schemas.openxmlformats.org/officeDocument/2006/relationships/slide" Target="slide20.xml"/><Relationship Id="rId1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slide" Target="slide2.xml"/><Relationship Id="rId5" Type="http://schemas.openxmlformats.org/officeDocument/2006/relationships/image" Target="../media/image84.pn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2.emf"/><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slide" Target="slide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3.emf"/><Relationship Id="rId7"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35.emf"/><Relationship Id="rId4" Type="http://schemas.openxmlformats.org/officeDocument/2006/relationships/image" Target="../media/image34.emf"/></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39.emf"/><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32.emf"/><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2.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32.emf"/></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32.emf"/><Relationship Id="rId10" Type="http://schemas.openxmlformats.org/officeDocument/2006/relationships/image" Target="../media/image52.png"/><Relationship Id="rId4" Type="http://schemas.openxmlformats.org/officeDocument/2006/relationships/slide" Target="slide4.xml"/><Relationship Id="rId9" Type="http://schemas.openxmlformats.org/officeDocument/2006/relationships/image" Target="../media/image51.png"/><Relationship Id="rId14"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4.emf"/><Relationship Id="rId5" Type="http://schemas.openxmlformats.org/officeDocument/2006/relationships/image" Target="../media/image58.png"/><Relationship Id="rId10" Type="http://schemas.openxmlformats.org/officeDocument/2006/relationships/image" Target="../media/image32.emf"/><Relationship Id="rId4" Type="http://schemas.openxmlformats.org/officeDocument/2006/relationships/image" Target="../media/image57.png"/><Relationship Id="rId9"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9B390-6DA8-BDCF-B4A6-B4F0DA5C314C}"/>
              </a:ext>
            </a:extLst>
          </p:cNvPr>
          <p:cNvSpPr>
            <a:spLocks noGrp="1"/>
          </p:cNvSpPr>
          <p:nvPr>
            <p:ph type="title"/>
          </p:nvPr>
        </p:nvSpPr>
        <p:spPr>
          <a:xfrm>
            <a:off x="629980" y="527794"/>
            <a:ext cx="5599370" cy="819607"/>
          </a:xfrm>
          <a:solidFill>
            <a:schemeClr val="accent4"/>
          </a:solidFill>
        </p:spPr>
        <p:txBody>
          <a:bodyPr lIns="144000"/>
          <a:lstStyle/>
          <a:p>
            <a:r>
              <a:rPr lang="nl-NL" i="1" dirty="0">
                <a:solidFill>
                  <a:schemeClr val="bg1"/>
                </a:solidFill>
              </a:rPr>
              <a:t>Een busreis vol leesplezier! </a:t>
            </a:r>
          </a:p>
        </p:txBody>
      </p:sp>
      <p:sp>
        <p:nvSpPr>
          <p:cNvPr id="3" name="Tijdelijke aanduiding voor tekst 2">
            <a:extLst>
              <a:ext uri="{FF2B5EF4-FFF2-40B4-BE49-F238E27FC236}">
                <a16:creationId xmlns:a16="http://schemas.microsoft.com/office/drawing/2014/main" id="{1CB11708-B4C4-33AF-47CE-18C331CC9512}"/>
              </a:ext>
            </a:extLst>
          </p:cNvPr>
          <p:cNvSpPr>
            <a:spLocks noGrp="1"/>
          </p:cNvSpPr>
          <p:nvPr>
            <p:ph type="body" sz="half" idx="2"/>
          </p:nvPr>
        </p:nvSpPr>
        <p:spPr/>
        <p:txBody>
          <a:bodyPr vert="horz" lIns="91440" tIns="45720" rIns="91440" bIns="45720" rtlCol="0" anchor="t">
            <a:normAutofit/>
          </a:bodyPr>
          <a:lstStyle/>
          <a:p>
            <a:r>
              <a:rPr lang="nl-NL" dirty="0">
                <a:latin typeface="Arial"/>
                <a:cs typeface="Arial"/>
              </a:rPr>
              <a:t>Zo leren de kinderen lezen</a:t>
            </a:r>
            <a:endParaRPr lang="nl-NL" dirty="0"/>
          </a:p>
        </p:txBody>
      </p:sp>
    </p:spTree>
    <p:extLst>
      <p:ext uri="{BB962C8B-B14F-4D97-AF65-F5344CB8AC3E}">
        <p14:creationId xmlns:p14="http://schemas.microsoft.com/office/powerpoint/2010/main" val="1062555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9A283-E44D-DB78-7733-CAFBF57FE7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77F847E-5940-7C67-C8A9-DC7FF190F67C}"/>
              </a:ext>
            </a:extLst>
          </p:cNvPr>
          <p:cNvSpPr>
            <a:spLocks noGrp="1"/>
          </p:cNvSpPr>
          <p:nvPr>
            <p:ph type="title" idx="4294967295"/>
          </p:nvPr>
        </p:nvSpPr>
        <p:spPr>
          <a:xfrm>
            <a:off x="742950" y="474663"/>
            <a:ext cx="6357938" cy="881062"/>
          </a:xfrm>
        </p:spPr>
        <p:txBody>
          <a:bodyPr vert="horz" lIns="91440" tIns="45720" rIns="91440" bIns="45720" rtlCol="0" anchor="t">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b="1" i="0" u="none" strike="noStrike" kern="1200" cap="none" spc="0" normalizeH="0" baseline="0" noProof="0">
                <a:ln>
                  <a:noFill/>
                </a:ln>
                <a:solidFill>
                  <a:schemeClr val="accent4"/>
                </a:solidFill>
                <a:effectLst/>
                <a:uLnTx/>
                <a:uFillTx/>
                <a:latin typeface="Arial" panose="020B0604020202020204" pitchFamily="34" charset="0"/>
                <a:ea typeface="+mj-ea"/>
                <a:cs typeface="Arial" panose="020B0604020202020204" pitchFamily="34" charset="0"/>
              </a:rPr>
              <a:t>Sluit aan bij de ontwikkeling</a:t>
            </a:r>
          </a:p>
        </p:txBody>
      </p:sp>
      <p:sp>
        <p:nvSpPr>
          <p:cNvPr id="9" name="Titel 1">
            <a:extLst>
              <a:ext uri="{FF2B5EF4-FFF2-40B4-BE49-F238E27FC236}">
                <a16:creationId xmlns:a16="http://schemas.microsoft.com/office/drawing/2014/main" id="{356BC0CA-E3A8-9535-2FF5-3C7F20D67F49}"/>
              </a:ext>
            </a:extLst>
          </p:cNvPr>
          <p:cNvSpPr txBox="1">
            <a:spLocks/>
          </p:cNvSpPr>
          <p:nvPr/>
        </p:nvSpPr>
        <p:spPr>
          <a:xfrm>
            <a:off x="793148" y="1052736"/>
            <a:ext cx="1981076" cy="881162"/>
          </a:xfrm>
          <a:prstGeom prst="rect">
            <a:avLst/>
          </a:prstGeom>
          <a:noFill/>
        </p:spPr>
        <p:txBody>
          <a:bodyPr vert="horz" wrap="none" lIns="91440" tIns="45720" rIns="91440" bIns="45720" rtlCol="0" anchor="t">
            <a:normAutofit/>
          </a:bodyPr>
          <a:lstStyle>
            <a:lvl1pPr algn="l" defTabSz="457200" rtl="0" eaLnBrk="1" latinLnBrk="0" hangingPunct="1">
              <a:spcBef>
                <a:spcPct val="0"/>
              </a:spcBef>
              <a:buNone/>
              <a:defRPr sz="3600" b="1" i="0" kern="1200" baseline="0">
                <a:solidFill>
                  <a:schemeClr val="accent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nl-NL">
                <a:solidFill>
                  <a:schemeClr val="accent4"/>
                </a:solidFill>
              </a:rPr>
              <a:t>van het</a:t>
            </a:r>
          </a:p>
        </p:txBody>
      </p:sp>
      <p:sp>
        <p:nvSpPr>
          <p:cNvPr id="10" name="Tijdelijke aanduiding voor inhoud 2">
            <a:extLst>
              <a:ext uri="{FF2B5EF4-FFF2-40B4-BE49-F238E27FC236}">
                <a16:creationId xmlns:a16="http://schemas.microsoft.com/office/drawing/2014/main" id="{EF635CFC-D72E-E403-72B0-6D54FF47E579}"/>
              </a:ext>
            </a:extLst>
          </p:cNvPr>
          <p:cNvSpPr txBox="1">
            <a:spLocks/>
          </p:cNvSpPr>
          <p:nvPr/>
        </p:nvSpPr>
        <p:spPr>
          <a:xfrm>
            <a:off x="848770" y="2105574"/>
            <a:ext cx="8596667" cy="3880773"/>
          </a:xfrm>
          <a:prstGeom prst="rect">
            <a:avLst/>
          </a:prstGeom>
        </p:spPr>
        <p:txBody>
          <a:bodyPr lIns="91440" tIns="45720" rIns="91440" bIns="45720" anchor="t"/>
          <a:lstStyle>
            <a:lvl1pPr marL="342900" indent="-342900" algn="l" defTabSz="457200" rtl="0" eaLnBrk="1" latinLnBrk="0" hangingPunct="1">
              <a:spcBef>
                <a:spcPts val="1000"/>
              </a:spcBef>
              <a:spcAft>
                <a:spcPts val="0"/>
              </a:spcAft>
              <a:buClr>
                <a:srgbClr val="002060"/>
              </a:buClr>
              <a:buSzPct val="110000"/>
              <a:buFont typeface="Arial" panose="020B0604020202020204" pitchFamily="34" charset="0"/>
              <a:buChar char="•"/>
              <a:defRPr sz="1800" b="0" i="0" kern="1200">
                <a:solidFill>
                  <a:srgbClr val="002060"/>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002060"/>
              </a:buClr>
              <a:buSzPct val="110000"/>
              <a:buFont typeface="Arial" panose="020B0604020202020204" pitchFamily="34" charset="0"/>
              <a:buChar char="•"/>
              <a:defRPr sz="1600" b="0" i="0" kern="1200">
                <a:solidFill>
                  <a:srgbClr val="002060"/>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002060"/>
              </a:buClr>
              <a:buSzPct val="110000"/>
              <a:buFont typeface="Arial" panose="020B0604020202020204" pitchFamily="34" charset="0"/>
              <a:buChar char="•"/>
              <a:defRPr sz="1400" b="0" i="0" kern="1200">
                <a:solidFill>
                  <a:srgbClr val="002060"/>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002060"/>
              </a:buClr>
              <a:buSzPct val="110000"/>
              <a:buFont typeface="Arial" panose="020B0604020202020204" pitchFamily="34" charset="0"/>
              <a:buChar char="•"/>
              <a:defRPr sz="1200" b="0" i="0" kern="1200">
                <a:solidFill>
                  <a:srgbClr val="002060"/>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002060"/>
              </a:buClr>
              <a:buSzPct val="110000"/>
              <a:buFont typeface="Arial" panose="020B0604020202020204" pitchFamily="34" charset="0"/>
              <a:buChar char="•"/>
              <a:defRPr sz="1200" b="0" i="0" kern="1200">
                <a:solidFill>
                  <a:srgbClr val="002060"/>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0" indent="0">
              <a:spcBef>
                <a:spcPts val="0"/>
              </a:spcBef>
              <a:buSzTx/>
              <a:buNone/>
              <a:defRPr/>
            </a:pPr>
            <a:r>
              <a:rPr lang="nl-NL" b="1" dirty="0">
                <a:solidFill>
                  <a:schemeClr val="accent4"/>
                </a:solidFill>
                <a:latin typeface="Arial"/>
                <a:cs typeface="Arial"/>
              </a:rPr>
              <a:t>Nieuwsgierigheid prikkelen</a:t>
            </a:r>
          </a:p>
          <a:p>
            <a:pPr marL="285750" lvl="0" indent="-285750">
              <a:defRPr/>
            </a:pPr>
            <a:r>
              <a:rPr lang="nl-NL" dirty="0">
                <a:latin typeface="Arial"/>
                <a:cs typeface="Arial"/>
              </a:rPr>
              <a:t>Thema’s, personages, liedjes</a:t>
            </a:r>
            <a:endParaRPr lang="nl-NL" dirty="0"/>
          </a:p>
          <a:p>
            <a:pPr marL="0" lvl="0" indent="0">
              <a:spcBef>
                <a:spcPts val="0"/>
              </a:spcBef>
              <a:buSzTx/>
              <a:buNone/>
              <a:defRPr/>
            </a:pPr>
            <a:endParaRPr lang="nl-NL" dirty="0">
              <a:solidFill>
                <a:schemeClr val="tx1"/>
              </a:solidFill>
            </a:endParaRPr>
          </a:p>
          <a:p>
            <a:pPr marL="0" lvl="0" indent="0">
              <a:lnSpc>
                <a:spcPct val="150000"/>
              </a:lnSpc>
              <a:spcBef>
                <a:spcPts val="0"/>
              </a:spcBef>
              <a:buSzTx/>
              <a:buNone/>
              <a:defRPr/>
            </a:pPr>
            <a:r>
              <a:rPr lang="nl-NL" b="1" dirty="0">
                <a:solidFill>
                  <a:schemeClr val="accent4"/>
                </a:solidFill>
                <a:latin typeface="Arial"/>
                <a:cs typeface="Arial"/>
              </a:rPr>
              <a:t>Mix van formeel &amp; spelend leren</a:t>
            </a:r>
            <a:r>
              <a:rPr lang="nl-NL" b="1" dirty="0">
                <a:latin typeface="Arial"/>
                <a:cs typeface="Arial"/>
              </a:rPr>
              <a:t>	</a:t>
            </a:r>
            <a:endParaRPr lang="en-NL" dirty="0">
              <a:latin typeface="Arial"/>
              <a:cs typeface="Arial"/>
            </a:endParaRPr>
          </a:p>
          <a:p>
            <a:pPr marL="285750" lvl="0" indent="-285750">
              <a:defRPr/>
            </a:pPr>
            <a:r>
              <a:rPr lang="nl-NL" dirty="0">
                <a:cs typeface="Arial"/>
              </a:rPr>
              <a:t>Leescircuit met o.a. leesspellen</a:t>
            </a:r>
          </a:p>
          <a:p>
            <a:pPr marL="285750" lvl="0" indent="-285750">
              <a:defRPr/>
            </a:pPr>
            <a:r>
              <a:rPr lang="nl-NL">
                <a:latin typeface="Arial"/>
                <a:cs typeface="Arial"/>
              </a:rPr>
              <a:t>Optioneel: taal in themahoek, bewegend leren</a:t>
            </a:r>
          </a:p>
          <a:p>
            <a:pPr marL="0" lvl="0" indent="0">
              <a:spcBef>
                <a:spcPts val="0"/>
              </a:spcBef>
              <a:buSzTx/>
              <a:buNone/>
              <a:defRPr/>
            </a:pPr>
            <a:endParaRPr lang="nl-NL" dirty="0">
              <a:solidFill>
                <a:schemeClr val="tx1"/>
              </a:solidFill>
            </a:endParaRPr>
          </a:p>
        </p:txBody>
      </p:sp>
      <p:pic>
        <p:nvPicPr>
          <p:cNvPr id="13" name="Afbeelding 12">
            <a:extLst>
              <a:ext uri="{FF2B5EF4-FFF2-40B4-BE49-F238E27FC236}">
                <a16:creationId xmlns:a16="http://schemas.microsoft.com/office/drawing/2014/main" id="{CE75FE10-2C1A-FAEC-C5C4-0D235753CBC4}"/>
              </a:ext>
            </a:extLst>
          </p:cNvPr>
          <p:cNvPicPr>
            <a:picLocks noChangeAspect="1"/>
          </p:cNvPicPr>
          <p:nvPr/>
        </p:nvPicPr>
        <p:blipFill>
          <a:blip r:embed="rId3"/>
          <a:stretch>
            <a:fillRect/>
          </a:stretch>
        </p:blipFill>
        <p:spPr>
          <a:xfrm>
            <a:off x="2658110" y="1042008"/>
            <a:ext cx="2588986" cy="836684"/>
          </a:xfrm>
          <a:prstGeom prst="rect">
            <a:avLst/>
          </a:prstGeom>
        </p:spPr>
      </p:pic>
      <p:pic>
        <p:nvPicPr>
          <p:cNvPr id="19" name="Afbeelding 18">
            <a:extLst>
              <a:ext uri="{FF2B5EF4-FFF2-40B4-BE49-F238E27FC236}">
                <a16:creationId xmlns:a16="http://schemas.microsoft.com/office/drawing/2014/main" id="{162BB2E2-B0E9-B24D-B522-47130A72236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1398912">
            <a:off x="7448928" y="1293981"/>
            <a:ext cx="3649806" cy="2506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Afbeelding 19">
            <a:extLst>
              <a:ext uri="{FF2B5EF4-FFF2-40B4-BE49-F238E27FC236}">
                <a16:creationId xmlns:a16="http://schemas.microsoft.com/office/drawing/2014/main" id="{3045E82A-3939-1C83-5916-415D4A649D3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87110">
            <a:off x="7952621" y="3774624"/>
            <a:ext cx="3697243" cy="2464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hthoek: afgeronde bovenhoeken 41">
            <a:extLst>
              <a:ext uri="{FF2B5EF4-FFF2-40B4-BE49-F238E27FC236}">
                <a16:creationId xmlns:a16="http://schemas.microsoft.com/office/drawing/2014/main" id="{672CD840-58C6-17A5-9608-B91302DFBED2}"/>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7" name="Afbeelding 6">
            <a:hlinkClick r:id="rId6" action="ppaction://hlinksldjump"/>
            <a:extLst>
              <a:ext uri="{FF2B5EF4-FFF2-40B4-BE49-F238E27FC236}">
                <a16:creationId xmlns:a16="http://schemas.microsoft.com/office/drawing/2014/main" id="{D1A927CC-FC21-D82F-4622-1B75F28B8B1E}"/>
              </a:ext>
            </a:extLst>
          </p:cNvPr>
          <p:cNvPicPr>
            <a:picLocks noChangeAspect="1"/>
          </p:cNvPicPr>
          <p:nvPr/>
        </p:nvPicPr>
        <p:blipFill>
          <a:blip r:embed="rId7"/>
          <a:stretch>
            <a:fillRect/>
          </a:stretch>
        </p:blipFill>
        <p:spPr>
          <a:xfrm>
            <a:off x="11681717" y="6090545"/>
            <a:ext cx="349321" cy="315770"/>
          </a:xfrm>
          <a:prstGeom prst="rect">
            <a:avLst/>
          </a:prstGeom>
        </p:spPr>
      </p:pic>
      <p:pic>
        <p:nvPicPr>
          <p:cNvPr id="12" name="Afbeelding 11">
            <a:extLst>
              <a:ext uri="{FF2B5EF4-FFF2-40B4-BE49-F238E27FC236}">
                <a16:creationId xmlns:a16="http://schemas.microsoft.com/office/drawing/2014/main" id="{75B46D04-345A-BDF8-878F-671496E65E1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734510" y="3790993"/>
            <a:ext cx="2443464" cy="4156446"/>
          </a:xfrm>
          <a:prstGeom prst="rect">
            <a:avLst/>
          </a:prstGeom>
        </p:spPr>
      </p:pic>
    </p:spTree>
    <p:extLst>
      <p:ext uri="{BB962C8B-B14F-4D97-AF65-F5344CB8AC3E}">
        <p14:creationId xmlns:p14="http://schemas.microsoft.com/office/powerpoint/2010/main" val="2777439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2DA30-CDC9-A542-8A0C-9D08ED0CD05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EB9C6BB6-8F90-7863-97E1-7B2633D8E5E4}"/>
              </a:ext>
            </a:extLst>
          </p:cNvPr>
          <p:cNvSpPr/>
          <p:nvPr/>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pic>
        <p:nvPicPr>
          <p:cNvPr id="19" name="Afbeelding 18">
            <a:extLst>
              <a:ext uri="{FF2B5EF4-FFF2-40B4-BE49-F238E27FC236}">
                <a16:creationId xmlns:a16="http://schemas.microsoft.com/office/drawing/2014/main" id="{2AC2B301-514A-BE07-6184-6561172959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3288" y="362651"/>
            <a:ext cx="11568712" cy="6495349"/>
          </a:xfrm>
          <a:prstGeom prst="rect">
            <a:avLst/>
          </a:prstGeom>
        </p:spPr>
      </p:pic>
      <p:pic>
        <p:nvPicPr>
          <p:cNvPr id="4" name="Afbeelding 3">
            <a:extLst>
              <a:ext uri="{FF2B5EF4-FFF2-40B4-BE49-F238E27FC236}">
                <a16:creationId xmlns:a16="http://schemas.microsoft.com/office/drawing/2014/main" id="{B08CAD4F-0BB0-4F3C-6D44-F8A7E6D6EC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36994" y="256502"/>
            <a:ext cx="1729138" cy="494912"/>
          </a:xfrm>
          <a:prstGeom prst="rect">
            <a:avLst/>
          </a:prstGeom>
        </p:spPr>
      </p:pic>
      <p:sp>
        <p:nvSpPr>
          <p:cNvPr id="10" name="Ovaal 9">
            <a:extLst>
              <a:ext uri="{FF2B5EF4-FFF2-40B4-BE49-F238E27FC236}">
                <a16:creationId xmlns:a16="http://schemas.microsoft.com/office/drawing/2014/main" id="{CD664F67-3182-B627-C527-DA5F6CFCFF20}"/>
              </a:ext>
            </a:extLst>
          </p:cNvPr>
          <p:cNvSpPr/>
          <p:nvPr/>
        </p:nvSpPr>
        <p:spPr>
          <a:xfrm>
            <a:off x="4686859" y="542165"/>
            <a:ext cx="278183" cy="278183"/>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E8EFCBEF-BCDB-6FA1-A363-D9246ED39205}"/>
              </a:ext>
            </a:extLst>
          </p:cNvPr>
          <p:cNvSpPr/>
          <p:nvPr/>
        </p:nvSpPr>
        <p:spPr>
          <a:xfrm>
            <a:off x="8834033" y="740339"/>
            <a:ext cx="278183" cy="278183"/>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8F99042F-9F20-8BB2-D907-E7F05542BC38}"/>
              </a:ext>
            </a:extLst>
          </p:cNvPr>
          <p:cNvSpPr/>
          <p:nvPr/>
        </p:nvSpPr>
        <p:spPr>
          <a:xfrm>
            <a:off x="1826983" y="304800"/>
            <a:ext cx="278183" cy="278183"/>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AF669F06-119F-08AC-5BFC-9D70DE31078D}"/>
              </a:ext>
            </a:extLst>
          </p:cNvPr>
          <p:cNvSpPr/>
          <p:nvPr/>
        </p:nvSpPr>
        <p:spPr>
          <a:xfrm>
            <a:off x="6865751" y="899687"/>
            <a:ext cx="278183" cy="278183"/>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1D10A5D2-F2AE-2CDB-2C4D-13E6416D82FD}"/>
              </a:ext>
            </a:extLst>
          </p:cNvPr>
          <p:cNvSpPr/>
          <p:nvPr/>
        </p:nvSpPr>
        <p:spPr>
          <a:xfrm>
            <a:off x="2070828" y="1542868"/>
            <a:ext cx="278183" cy="278183"/>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96A21AD7-40E3-3810-79DC-7C684D4B1963}"/>
              </a:ext>
            </a:extLst>
          </p:cNvPr>
          <p:cNvSpPr/>
          <p:nvPr/>
        </p:nvSpPr>
        <p:spPr>
          <a:xfrm>
            <a:off x="7895564" y="380493"/>
            <a:ext cx="278183" cy="278183"/>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A1F5E8EB-7EB0-9AC5-CEA4-CEFD3C1F3F41}"/>
              </a:ext>
            </a:extLst>
          </p:cNvPr>
          <p:cNvSpPr/>
          <p:nvPr/>
        </p:nvSpPr>
        <p:spPr>
          <a:xfrm>
            <a:off x="10895046" y="1244708"/>
            <a:ext cx="278183" cy="278183"/>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BA2CB6C4-1628-53FE-A0BF-86DCCCE4A515}"/>
              </a:ext>
            </a:extLst>
          </p:cNvPr>
          <p:cNvSpPr/>
          <p:nvPr/>
        </p:nvSpPr>
        <p:spPr>
          <a:xfrm rot="8009247">
            <a:off x="8743087" y="1836584"/>
            <a:ext cx="356461" cy="356461"/>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25DFF6E5-173C-A05D-8F29-E2582E1DAAAB}"/>
              </a:ext>
            </a:extLst>
          </p:cNvPr>
          <p:cNvSpPr/>
          <p:nvPr/>
        </p:nvSpPr>
        <p:spPr>
          <a:xfrm rot="8009247">
            <a:off x="3771898" y="1417925"/>
            <a:ext cx="356461" cy="356461"/>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52A9E5C0-D31C-E627-E208-C068227A94FF}"/>
              </a:ext>
            </a:extLst>
          </p:cNvPr>
          <p:cNvSpPr/>
          <p:nvPr/>
        </p:nvSpPr>
        <p:spPr>
          <a:xfrm rot="8009247">
            <a:off x="7618376" y="1384982"/>
            <a:ext cx="356461" cy="356461"/>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457EA9C4-5105-9129-55B2-EC4A77EA3A68}"/>
              </a:ext>
            </a:extLst>
          </p:cNvPr>
          <p:cNvSpPr/>
          <p:nvPr/>
        </p:nvSpPr>
        <p:spPr>
          <a:xfrm rot="8009247">
            <a:off x="9528098" y="1314450"/>
            <a:ext cx="356461" cy="356461"/>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85C83A2B-25ED-0AFC-DC0B-1E2D11F8D5D0}"/>
              </a:ext>
            </a:extLst>
          </p:cNvPr>
          <p:cNvSpPr/>
          <p:nvPr/>
        </p:nvSpPr>
        <p:spPr>
          <a:xfrm rot="8009247">
            <a:off x="3199298" y="-178231"/>
            <a:ext cx="356461" cy="356461"/>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F7474B66-004E-AF96-C39B-1D149E64EBFD}"/>
              </a:ext>
            </a:extLst>
          </p:cNvPr>
          <p:cNvSpPr/>
          <p:nvPr/>
        </p:nvSpPr>
        <p:spPr>
          <a:xfrm rot="8009247">
            <a:off x="7283380" y="4845738"/>
            <a:ext cx="356461" cy="356461"/>
          </a:xfrm>
          <a:prstGeom prst="ellipse">
            <a:avLst/>
          </a:prstGeom>
          <a:solidFill>
            <a:srgbClr val="00963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9FA92C69-6C4F-2C12-50BE-78B997ADA126}"/>
              </a:ext>
            </a:extLst>
          </p:cNvPr>
          <p:cNvSpPr/>
          <p:nvPr/>
        </p:nvSpPr>
        <p:spPr>
          <a:xfrm rot="8009247">
            <a:off x="11121989" y="4614749"/>
            <a:ext cx="356461" cy="356461"/>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4D0D21EA-0081-16E3-1055-9C44A31E6A4F}"/>
              </a:ext>
            </a:extLst>
          </p:cNvPr>
          <p:cNvSpPr/>
          <p:nvPr/>
        </p:nvSpPr>
        <p:spPr>
          <a:xfrm rot="8009247">
            <a:off x="1511789" y="4208230"/>
            <a:ext cx="356461" cy="356461"/>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grpSp>
        <p:nvGrpSpPr>
          <p:cNvPr id="32" name="Groep 31">
            <a:extLst>
              <a:ext uri="{FF2B5EF4-FFF2-40B4-BE49-F238E27FC236}">
                <a16:creationId xmlns:a16="http://schemas.microsoft.com/office/drawing/2014/main" id="{A1D9BA00-6C7B-473F-1DD6-2162E9A9B511}"/>
              </a:ext>
            </a:extLst>
          </p:cNvPr>
          <p:cNvGrpSpPr/>
          <p:nvPr/>
        </p:nvGrpSpPr>
        <p:grpSpPr>
          <a:xfrm>
            <a:off x="0" y="0"/>
            <a:ext cx="925198" cy="6858000"/>
            <a:chOff x="0" y="0"/>
            <a:chExt cx="925198" cy="6858000"/>
          </a:xfrm>
        </p:grpSpPr>
        <p:sp>
          <p:nvSpPr>
            <p:cNvPr id="33" name="Rechthoek 32">
              <a:extLst>
                <a:ext uri="{FF2B5EF4-FFF2-40B4-BE49-F238E27FC236}">
                  <a16:creationId xmlns:a16="http://schemas.microsoft.com/office/drawing/2014/main" id="{CE7DED6E-A102-F624-5E52-B346DC5675DE}"/>
                </a:ext>
              </a:extLst>
            </p:cNvPr>
            <p:cNvSpPr/>
            <p:nvPr/>
          </p:nvSpPr>
          <p:spPr>
            <a:xfrm>
              <a:off x="0" y="0"/>
              <a:ext cx="627529" cy="68580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rgbClr val="153D76"/>
                </a:solidFill>
              </a:endParaRPr>
            </a:p>
          </p:txBody>
        </p:sp>
        <p:sp>
          <p:nvSpPr>
            <p:cNvPr id="34" name="Ovaal 33">
              <a:extLst>
                <a:ext uri="{FF2B5EF4-FFF2-40B4-BE49-F238E27FC236}">
                  <a16:creationId xmlns:a16="http://schemas.microsoft.com/office/drawing/2014/main" id="{9D68BD86-3E98-358D-CE95-F34BFBA085E7}"/>
                </a:ext>
              </a:extLst>
            </p:cNvPr>
            <p:cNvSpPr/>
            <p:nvPr/>
          </p:nvSpPr>
          <p:spPr>
            <a:xfrm>
              <a:off x="251012" y="268942"/>
              <a:ext cx="674186" cy="674186"/>
            </a:xfrm>
            <a:prstGeom prst="ellipse">
              <a:avLst/>
            </a:prstGeom>
            <a:solidFill>
              <a:schemeClr val="bg1"/>
            </a:solidFill>
            <a:ln w="76200">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itle 1">
              <a:extLst>
                <a:ext uri="{FF2B5EF4-FFF2-40B4-BE49-F238E27FC236}">
                  <a16:creationId xmlns:a16="http://schemas.microsoft.com/office/drawing/2014/main" id="{4E9E9E3E-55D9-6D00-6730-EC7C0900404B}"/>
                </a:ext>
              </a:extLst>
            </p:cNvPr>
            <p:cNvSpPr txBox="1">
              <a:spLocks/>
            </p:cNvSpPr>
            <p:nvPr/>
          </p:nvSpPr>
          <p:spPr>
            <a:xfrm>
              <a:off x="390847" y="354105"/>
              <a:ext cx="492560" cy="560294"/>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b="1" i="0" kern="1200">
                  <a:solidFill>
                    <a:srgbClr val="76B82A"/>
                  </a:solidFill>
                  <a:latin typeface="Avenir Black" panose="02000503020000020003" pitchFamily="2"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a:solidFill>
                    <a:srgbClr val="009640"/>
                  </a:solidFill>
                </a:rPr>
                <a:t>2</a:t>
              </a:r>
              <a:endParaRPr lang="en-US">
                <a:solidFill>
                  <a:srgbClr val="009640"/>
                </a:solidFill>
              </a:endParaRPr>
            </a:p>
          </p:txBody>
        </p:sp>
        <p:sp>
          <p:nvSpPr>
            <p:cNvPr id="36" name="Content Placeholder 2">
              <a:extLst>
                <a:ext uri="{FF2B5EF4-FFF2-40B4-BE49-F238E27FC236}">
                  <a16:creationId xmlns:a16="http://schemas.microsoft.com/office/drawing/2014/main" id="{D15AA798-7316-061E-8B04-80DA64E81B09}"/>
                </a:ext>
              </a:extLst>
            </p:cNvPr>
            <p:cNvSpPr txBox="1">
              <a:spLocks/>
            </p:cNvSpPr>
            <p:nvPr/>
          </p:nvSpPr>
          <p:spPr>
            <a:xfrm rot="5400000">
              <a:off x="-2352632" y="3613960"/>
              <a:ext cx="5329649" cy="505296"/>
            </a:xfrm>
            <a:prstGeom prst="rect">
              <a:avLst/>
            </a:prstGeom>
          </p:spPr>
          <p:txBody>
            <a:bodyPr lIns="91440" tIns="45720" rIns="91440" bIns="45720" anchor="t">
              <a:normAutofit/>
            </a:bodyPr>
            <a:lstStyle>
              <a:lvl1pPr marL="0" indent="0" algn="l" defTabSz="457200" rtl="0" eaLnBrk="1" latinLnBrk="0" hangingPunct="1">
                <a:spcBef>
                  <a:spcPts val="1000"/>
                </a:spcBef>
                <a:spcAft>
                  <a:spcPts val="0"/>
                </a:spcAft>
                <a:buClr>
                  <a:srgbClr val="003A78"/>
                </a:buClr>
                <a:buSzPct val="110000"/>
                <a:buFontTx/>
                <a:buNone/>
                <a:defRPr sz="20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rgbClr val="003A78"/>
                </a:buClr>
                <a:buSzPct val="110000"/>
                <a:buFontTx/>
                <a:buNone/>
                <a:defRPr sz="1600" b="0" i="0" kern="1200" baseline="0">
                  <a:solidFill>
                    <a:schemeClr val="bg1"/>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rgbClr val="003A78"/>
                </a:buClr>
                <a:buSzPct val="110000"/>
                <a:buFontTx/>
                <a:buNone/>
                <a:defRPr sz="1400" b="0" i="0" kern="1200" baseline="0">
                  <a:solidFill>
                    <a:schemeClr val="bg1"/>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sz="2400" dirty="0">
                  <a:latin typeface="Arial"/>
                  <a:cs typeface="Arial"/>
                </a:rPr>
                <a:t>Materialen</a:t>
              </a:r>
              <a:endParaRPr lang="en-US" sz="2400" dirty="0"/>
            </a:p>
          </p:txBody>
        </p:sp>
      </p:grpSp>
    </p:spTree>
    <p:extLst>
      <p:ext uri="{BB962C8B-B14F-4D97-AF65-F5344CB8AC3E}">
        <p14:creationId xmlns:p14="http://schemas.microsoft.com/office/powerpoint/2010/main" val="1134687141"/>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1FF1BC-1607-74F0-4316-697BD6F558B5}"/>
              </a:ext>
            </a:extLst>
          </p:cNvPr>
          <p:cNvPicPr>
            <a:picLocks noChangeAspect="1"/>
          </p:cNvPicPr>
          <p:nvPr/>
        </p:nvPicPr>
        <p:blipFill>
          <a:blip r:embed="rId3"/>
          <a:stretch>
            <a:fillRect/>
          </a:stretch>
        </p:blipFill>
        <p:spPr>
          <a:xfrm>
            <a:off x="6647846" y="4124786"/>
            <a:ext cx="2603794" cy="238754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jdelijke aanduiding voor inhoud 2">
            <a:extLst>
              <a:ext uri="{FF2B5EF4-FFF2-40B4-BE49-F238E27FC236}">
                <a16:creationId xmlns:a16="http://schemas.microsoft.com/office/drawing/2014/main" id="{69769F9E-1E12-D361-E058-0F73D28DEE1C}"/>
              </a:ext>
            </a:extLst>
          </p:cNvPr>
          <p:cNvSpPr txBox="1">
            <a:spLocks/>
          </p:cNvSpPr>
          <p:nvPr/>
        </p:nvSpPr>
        <p:spPr>
          <a:xfrm>
            <a:off x="720876" y="1256384"/>
            <a:ext cx="5578323" cy="1660988"/>
          </a:xfrm>
          <a:prstGeom prst="rect">
            <a:avLst/>
          </a:prstGeom>
        </p:spPr>
        <p:txBody>
          <a:bodyPr lIns="91440" tIns="45720" rIns="91440" bIns="45720" anchor="t"/>
          <a:lstStyle>
            <a:lvl1pPr marL="342900" indent="-342900" algn="l" defTabSz="457200" rtl="0" eaLnBrk="1" latinLnBrk="0" hangingPunct="1">
              <a:spcBef>
                <a:spcPts val="1000"/>
              </a:spcBef>
              <a:spcAft>
                <a:spcPts val="0"/>
              </a:spcAft>
              <a:buClr>
                <a:srgbClr val="002060"/>
              </a:buClr>
              <a:buSzPct val="110000"/>
              <a:buFont typeface="Arial" panose="020B0604020202020204" pitchFamily="34" charset="0"/>
              <a:buChar char="•"/>
              <a:defRPr sz="1800" b="0" i="0" kern="1200">
                <a:solidFill>
                  <a:srgbClr val="002060"/>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002060"/>
              </a:buClr>
              <a:buSzPct val="110000"/>
              <a:buFont typeface="Arial" panose="020B0604020202020204" pitchFamily="34" charset="0"/>
              <a:buChar char="•"/>
              <a:defRPr sz="1600" b="0" i="0" kern="1200">
                <a:solidFill>
                  <a:srgbClr val="002060"/>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002060"/>
              </a:buClr>
              <a:buSzPct val="110000"/>
              <a:buFont typeface="Arial" panose="020B0604020202020204" pitchFamily="34" charset="0"/>
              <a:buChar char="•"/>
              <a:defRPr sz="1400" b="0" i="0" kern="1200">
                <a:solidFill>
                  <a:srgbClr val="002060"/>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002060"/>
              </a:buClr>
              <a:buSzPct val="110000"/>
              <a:buFont typeface="Arial" panose="020B0604020202020204" pitchFamily="34" charset="0"/>
              <a:buChar char="•"/>
              <a:defRPr sz="1200" b="0" i="0" kern="1200">
                <a:solidFill>
                  <a:srgbClr val="002060"/>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002060"/>
              </a:buClr>
              <a:buSzPct val="110000"/>
              <a:buFont typeface="Arial" panose="020B0604020202020204" pitchFamily="34" charset="0"/>
              <a:buChar char="•"/>
              <a:defRPr sz="1200" b="0" i="0" kern="1200">
                <a:solidFill>
                  <a:srgbClr val="002060"/>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defTabSz="914400" fontAlgn="base">
              <a:lnSpc>
                <a:spcPct val="150000"/>
              </a:lnSpc>
              <a:spcBef>
                <a:spcPct val="0"/>
              </a:spcBef>
              <a:spcAft>
                <a:spcPct val="0"/>
              </a:spcAft>
              <a:buClr>
                <a:schemeClr val="accent2"/>
              </a:buClr>
            </a:pPr>
            <a:r>
              <a:rPr lang="nl-NL" altLang="nl-NL" dirty="0">
                <a:solidFill>
                  <a:schemeClr val="accent2"/>
                </a:solidFill>
                <a:latin typeface="Arial"/>
                <a:cs typeface="Arial"/>
              </a:rPr>
              <a:t>Bij elk thema één leesboek per kind</a:t>
            </a:r>
          </a:p>
          <a:p>
            <a:pPr defTabSz="914400" fontAlgn="base">
              <a:lnSpc>
                <a:spcPct val="150000"/>
              </a:lnSpc>
              <a:spcBef>
                <a:spcPct val="0"/>
              </a:spcBef>
              <a:spcAft>
                <a:spcPct val="0"/>
              </a:spcAft>
              <a:buClr>
                <a:schemeClr val="accent2"/>
              </a:buClr>
            </a:pPr>
            <a:r>
              <a:rPr lang="nl-NL" altLang="nl-NL" dirty="0">
                <a:solidFill>
                  <a:schemeClr val="accent2"/>
                </a:solidFill>
                <a:latin typeface="Arial"/>
                <a:cs typeface="Arial"/>
              </a:rPr>
              <a:t>Dubbele leeslijn op elke pagina</a:t>
            </a:r>
          </a:p>
          <a:p>
            <a:pPr defTabSz="914400" fontAlgn="base">
              <a:lnSpc>
                <a:spcPct val="150000"/>
              </a:lnSpc>
              <a:spcBef>
                <a:spcPct val="0"/>
              </a:spcBef>
              <a:spcAft>
                <a:spcPct val="0"/>
              </a:spcAft>
              <a:buClr>
                <a:schemeClr val="accent2"/>
              </a:buClr>
            </a:pPr>
            <a:r>
              <a:rPr lang="nl-NL" altLang="nl-NL" dirty="0">
                <a:solidFill>
                  <a:schemeClr val="accent2"/>
                </a:solidFill>
                <a:latin typeface="Arial"/>
                <a:cs typeface="Arial"/>
              </a:rPr>
              <a:t>Zoekplaten</a:t>
            </a:r>
          </a:p>
        </p:txBody>
      </p:sp>
      <p:pic>
        <p:nvPicPr>
          <p:cNvPr id="4" name="Picture 3" descr="A screenshot of a video game&#10;&#10;Description automatically generated">
            <a:extLst>
              <a:ext uri="{FF2B5EF4-FFF2-40B4-BE49-F238E27FC236}">
                <a16:creationId xmlns:a16="http://schemas.microsoft.com/office/drawing/2014/main" id="{AAEDD216-64D1-B48F-A0E1-50341BD888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8488" y="345672"/>
            <a:ext cx="3528655" cy="2495670"/>
          </a:xfrm>
          <a:prstGeom prst="rect">
            <a:avLst/>
          </a:prstGeom>
        </p:spPr>
      </p:pic>
      <p:pic>
        <p:nvPicPr>
          <p:cNvPr id="7" name="Picture 9" descr="A screenshot of a game&#10;&#10;Description automatically generated">
            <a:extLst>
              <a:ext uri="{FF2B5EF4-FFF2-40B4-BE49-F238E27FC236}">
                <a16:creationId xmlns:a16="http://schemas.microsoft.com/office/drawing/2014/main" id="{D7743AAE-2D08-D4D5-8D37-AD3EDE0DFC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5763" y="1920427"/>
            <a:ext cx="3556995" cy="2515714"/>
          </a:xfrm>
          <a:prstGeom prst="rect">
            <a:avLst/>
          </a:prstGeom>
        </p:spPr>
      </p:pic>
      <p:pic>
        <p:nvPicPr>
          <p:cNvPr id="12" name="Picture 5" descr="A group of colorful books&#10;&#10;Description automatically generated">
            <a:extLst>
              <a:ext uri="{FF2B5EF4-FFF2-40B4-BE49-F238E27FC236}">
                <a16:creationId xmlns:a16="http://schemas.microsoft.com/office/drawing/2014/main" id="{B6E3D8E4-B3A0-A5EB-DAED-4C9A2D5C5BD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0876" y="2523955"/>
            <a:ext cx="6205923" cy="4139352"/>
          </a:xfrm>
          <a:prstGeom prst="rect">
            <a:avLst/>
          </a:prstGeom>
        </p:spPr>
      </p:pic>
      <p:pic>
        <p:nvPicPr>
          <p:cNvPr id="18" name="Picture 4">
            <a:extLst>
              <a:ext uri="{FF2B5EF4-FFF2-40B4-BE49-F238E27FC236}">
                <a16:creationId xmlns:a16="http://schemas.microsoft.com/office/drawing/2014/main" id="{C7786B55-E1F7-D6D0-3774-4FE5367C09F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flipH="1">
            <a:off x="9137010" y="3663417"/>
            <a:ext cx="2336800" cy="5136388"/>
          </a:xfrm>
          <a:prstGeom prst="rect">
            <a:avLst/>
          </a:prstGeom>
        </p:spPr>
      </p:pic>
      <p:pic>
        <p:nvPicPr>
          <p:cNvPr id="14" name="Graphic 13">
            <a:extLst>
              <a:ext uri="{FF2B5EF4-FFF2-40B4-BE49-F238E27FC236}">
                <a16:creationId xmlns:a16="http://schemas.microsoft.com/office/drawing/2014/main" id="{3B5CD613-D885-7284-5698-A597591841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5503813">
            <a:off x="6755368" y="3664331"/>
            <a:ext cx="576536" cy="704655"/>
          </a:xfrm>
          <a:prstGeom prst="rect">
            <a:avLst/>
          </a:prstGeom>
        </p:spPr>
      </p:pic>
      <p:sp>
        <p:nvSpPr>
          <p:cNvPr id="31" name="Titel 1">
            <a:extLst>
              <a:ext uri="{FF2B5EF4-FFF2-40B4-BE49-F238E27FC236}">
                <a16:creationId xmlns:a16="http://schemas.microsoft.com/office/drawing/2014/main" id="{39043351-83E8-0008-B584-65B228E7519F}"/>
              </a:ext>
            </a:extLst>
          </p:cNvPr>
          <p:cNvSpPr txBox="1">
            <a:spLocks/>
          </p:cNvSpPr>
          <p:nvPr/>
        </p:nvSpPr>
        <p:spPr>
          <a:xfrm>
            <a:off x="629832" y="455738"/>
            <a:ext cx="4406625"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1" i="0" kern="1200" baseline="0">
                <a:solidFill>
                  <a:srgbClr val="153D76"/>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a:solidFill>
                  <a:schemeClr val="accent6"/>
                </a:solidFill>
                <a:latin typeface="Arial"/>
                <a:cs typeface="Arial"/>
              </a:rPr>
              <a:t>Leesboeken</a:t>
            </a:r>
            <a:endParaRPr lang="en-NL" dirty="0">
              <a:solidFill>
                <a:schemeClr val="accent6"/>
              </a:solidFill>
            </a:endParaRPr>
          </a:p>
        </p:txBody>
      </p:sp>
      <p:sp>
        <p:nvSpPr>
          <p:cNvPr id="2" name="Rechthoek: afgeronde bovenhoeken 41">
            <a:extLst>
              <a:ext uri="{FF2B5EF4-FFF2-40B4-BE49-F238E27FC236}">
                <a16:creationId xmlns:a16="http://schemas.microsoft.com/office/drawing/2014/main" id="{0B7560FE-9D0B-C5C4-ABAD-118DAF994B77}"/>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5" name="Afbeelding 4">
            <a:hlinkClick r:id="rId10" action="ppaction://hlinksldjump"/>
            <a:extLst>
              <a:ext uri="{FF2B5EF4-FFF2-40B4-BE49-F238E27FC236}">
                <a16:creationId xmlns:a16="http://schemas.microsoft.com/office/drawing/2014/main" id="{4ADC516E-6A7F-3653-8FE0-AB8CCB0C081B}"/>
              </a:ext>
            </a:extLst>
          </p:cNvPr>
          <p:cNvPicPr>
            <a:picLocks noChangeAspect="1"/>
          </p:cNvPicPr>
          <p:nvPr/>
        </p:nvPicPr>
        <p:blipFill>
          <a:blip r:embed="rId11"/>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3822888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57DF03-7711-61CF-EB19-49EB42BA0BB4}"/>
              </a:ext>
            </a:extLst>
          </p:cNvPr>
          <p:cNvSpPr>
            <a:spLocks noGrp="1"/>
          </p:cNvSpPr>
          <p:nvPr>
            <p:ph type="title"/>
          </p:nvPr>
        </p:nvSpPr>
        <p:spPr>
          <a:xfrm>
            <a:off x="629832" y="455738"/>
            <a:ext cx="8596668" cy="1320800"/>
          </a:xfrm>
        </p:spPr>
        <p:txBody>
          <a:bodyPr/>
          <a:lstStyle/>
          <a:p>
            <a:r>
              <a:rPr lang="nl-NL" dirty="0">
                <a:solidFill>
                  <a:schemeClr val="accent6"/>
                </a:solidFill>
                <a:latin typeface="Arial"/>
                <a:cs typeface="Arial"/>
              </a:rPr>
              <a:t>Werkboeken</a:t>
            </a:r>
            <a:endParaRPr lang="en-NL" dirty="0">
              <a:solidFill>
                <a:schemeClr val="accent6"/>
              </a:solidFill>
            </a:endParaRPr>
          </a:p>
        </p:txBody>
      </p:sp>
      <p:pic>
        <p:nvPicPr>
          <p:cNvPr id="9" name="Picture 8" descr="A cartoon character in a field&#10;&#10;Description automatically generated with medium confidence">
            <a:extLst>
              <a:ext uri="{FF2B5EF4-FFF2-40B4-BE49-F238E27FC236}">
                <a16:creationId xmlns:a16="http://schemas.microsoft.com/office/drawing/2014/main" id="{CCBC2D2F-BC5D-C506-1012-796F81E760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9968" y="1007705"/>
            <a:ext cx="4000103" cy="2829106"/>
          </a:xfrm>
          <a:prstGeom prst="rect">
            <a:avLst/>
          </a:prstGeom>
        </p:spPr>
      </p:pic>
      <p:pic>
        <p:nvPicPr>
          <p:cNvPr id="11" name="Picture 10" descr="A cartoon character with gloves and a bag&#10;&#10;Description automatically generated with medium confidence">
            <a:extLst>
              <a:ext uri="{FF2B5EF4-FFF2-40B4-BE49-F238E27FC236}">
                <a16:creationId xmlns:a16="http://schemas.microsoft.com/office/drawing/2014/main" id="{3ED22398-AE8E-B9CA-273D-336D131442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82466" y="3716431"/>
            <a:ext cx="4000101" cy="2829105"/>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6AFD4CC8-4535-F270-5AE3-02FE0CE5A5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9000" y="768554"/>
            <a:ext cx="8569482" cy="6060836"/>
          </a:xfrm>
          <a:prstGeom prst="rect">
            <a:avLst/>
          </a:prstGeom>
        </p:spPr>
      </p:pic>
      <p:sp>
        <p:nvSpPr>
          <p:cNvPr id="3" name="Rechthoek: afgeronde bovenhoeken 41">
            <a:extLst>
              <a:ext uri="{FF2B5EF4-FFF2-40B4-BE49-F238E27FC236}">
                <a16:creationId xmlns:a16="http://schemas.microsoft.com/office/drawing/2014/main" id="{199C4392-4FA6-0998-3133-9DE61CAB78CD}"/>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4" name="Afbeelding 3">
            <a:hlinkClick r:id="rId6" action="ppaction://hlinksldjump"/>
            <a:extLst>
              <a:ext uri="{FF2B5EF4-FFF2-40B4-BE49-F238E27FC236}">
                <a16:creationId xmlns:a16="http://schemas.microsoft.com/office/drawing/2014/main" id="{825706D3-AB3D-8E1B-9E3F-D7DAE8C2B435}"/>
              </a:ext>
            </a:extLst>
          </p:cNvPr>
          <p:cNvPicPr>
            <a:picLocks noChangeAspect="1"/>
          </p:cNvPicPr>
          <p:nvPr/>
        </p:nvPicPr>
        <p:blipFill>
          <a:blip r:embed="rId7"/>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4262668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57DF03-7711-61CF-EB19-49EB42BA0BB4}"/>
              </a:ext>
            </a:extLst>
          </p:cNvPr>
          <p:cNvSpPr>
            <a:spLocks noGrp="1"/>
          </p:cNvSpPr>
          <p:nvPr>
            <p:ph type="title"/>
          </p:nvPr>
        </p:nvSpPr>
        <p:spPr/>
        <p:txBody>
          <a:bodyPr>
            <a:normAutofit/>
          </a:bodyPr>
          <a:lstStyle/>
          <a:p>
            <a:r>
              <a:rPr lang="nl-NL">
                <a:latin typeface="Arial"/>
                <a:cs typeface="Arial"/>
              </a:rPr>
              <a:t>Letterfilmpje</a:t>
            </a:r>
            <a:endParaRPr lang="en-NL">
              <a:latin typeface="Arial"/>
              <a:cs typeface="Arial"/>
            </a:endParaRPr>
          </a:p>
        </p:txBody>
      </p:sp>
      <p:pic>
        <p:nvPicPr>
          <p:cNvPr id="4" name="E_2023">
            <a:hlinkClick r:id="" action="ppaction://media"/>
            <a:extLst>
              <a:ext uri="{FF2B5EF4-FFF2-40B4-BE49-F238E27FC236}">
                <a16:creationId xmlns:a16="http://schemas.microsoft.com/office/drawing/2014/main" id="{765C9F81-F4F2-084F-0E56-125E814DF6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6391" y="1438233"/>
            <a:ext cx="5720156" cy="3217588"/>
          </a:xfrm>
          <a:prstGeom prst="rect">
            <a:avLst/>
          </a:prstGeom>
        </p:spPr>
      </p:pic>
      <p:pic>
        <p:nvPicPr>
          <p:cNvPr id="9" name="Picture 8" descr="A bird holding a bucket&#10;&#10;Description automatically generated">
            <a:extLst>
              <a:ext uri="{FF2B5EF4-FFF2-40B4-BE49-F238E27FC236}">
                <a16:creationId xmlns:a16="http://schemas.microsoft.com/office/drawing/2014/main" id="{63A8C5CE-7F2B-017A-C490-4B657FF8B6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053388">
            <a:off x="1250943" y="4515794"/>
            <a:ext cx="1669811" cy="1907862"/>
          </a:xfrm>
          <a:prstGeom prst="rect">
            <a:avLst/>
          </a:prstGeom>
        </p:spPr>
      </p:pic>
      <p:pic>
        <p:nvPicPr>
          <p:cNvPr id="13" name="Picture 12" descr="A cartoon duck with a steering wheel&#10;&#10;Description automatically generated">
            <a:extLst>
              <a:ext uri="{FF2B5EF4-FFF2-40B4-BE49-F238E27FC236}">
                <a16:creationId xmlns:a16="http://schemas.microsoft.com/office/drawing/2014/main" id="{4FBAC79B-2BD0-B704-FE36-06BE7ECD83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430663">
            <a:off x="2947537" y="4626608"/>
            <a:ext cx="1669811" cy="1907126"/>
          </a:xfrm>
          <a:prstGeom prst="rect">
            <a:avLst/>
          </a:prstGeom>
        </p:spPr>
      </p:pic>
      <p:pic>
        <p:nvPicPr>
          <p:cNvPr id="7" name="Picture 6" descr="A box of cartoon characters in a movie theater&#10;&#10;Description automatically generated">
            <a:extLst>
              <a:ext uri="{FF2B5EF4-FFF2-40B4-BE49-F238E27FC236}">
                <a16:creationId xmlns:a16="http://schemas.microsoft.com/office/drawing/2014/main" id="{42B73505-94CF-53BC-88F8-1918CAEEAE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98232" y="3713906"/>
            <a:ext cx="4159322" cy="2778427"/>
          </a:xfrm>
          <a:prstGeom prst="rect">
            <a:avLst/>
          </a:prstGeom>
        </p:spPr>
      </p:pic>
      <p:sp>
        <p:nvSpPr>
          <p:cNvPr id="3" name="Rechthoek: afgeronde bovenhoeken 41">
            <a:extLst>
              <a:ext uri="{FF2B5EF4-FFF2-40B4-BE49-F238E27FC236}">
                <a16:creationId xmlns:a16="http://schemas.microsoft.com/office/drawing/2014/main" id="{65A33147-C39E-45E4-F4A2-8F1612007A7F}"/>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6" name="Afbeelding 5">
            <a:hlinkClick r:id="rId9" action="ppaction://hlinksldjump"/>
            <a:extLst>
              <a:ext uri="{FF2B5EF4-FFF2-40B4-BE49-F238E27FC236}">
                <a16:creationId xmlns:a16="http://schemas.microsoft.com/office/drawing/2014/main" id="{E0C3445A-A792-1C0A-F747-42371330A697}"/>
              </a:ext>
            </a:extLst>
          </p:cNvPr>
          <p:cNvPicPr>
            <a:picLocks noChangeAspect="1"/>
          </p:cNvPicPr>
          <p:nvPr/>
        </p:nvPicPr>
        <p:blipFill>
          <a:blip r:embed="rId10"/>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253361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1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4433FC8-2ED3-5494-E24C-772EA43550D0}"/>
              </a:ext>
            </a:extLst>
          </p:cNvPr>
          <p:cNvSpPr/>
          <p:nvPr/>
        </p:nvSpPr>
        <p:spPr>
          <a:xfrm>
            <a:off x="-1" y="0"/>
            <a:ext cx="10014257" cy="68579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B0BC7AE0-2E6B-6E8C-EC89-A831906E9DB7}"/>
              </a:ext>
            </a:extLst>
          </p:cNvPr>
          <p:cNvSpPr>
            <a:spLocks noGrp="1"/>
          </p:cNvSpPr>
          <p:nvPr>
            <p:ph type="title"/>
          </p:nvPr>
        </p:nvSpPr>
        <p:spPr/>
        <p:txBody>
          <a:bodyPr/>
          <a:lstStyle/>
          <a:p>
            <a:r>
              <a:rPr lang="nl-NL">
                <a:solidFill>
                  <a:schemeClr val="bg1"/>
                </a:solidFill>
                <a:ea typeface="Verdana"/>
              </a:rPr>
              <a:t>Klankenbord </a:t>
            </a:r>
            <a:endParaRPr lang="en-US">
              <a:solidFill>
                <a:schemeClr val="bg1"/>
              </a:solidFill>
            </a:endParaRPr>
          </a:p>
        </p:txBody>
      </p:sp>
      <p:pic>
        <p:nvPicPr>
          <p:cNvPr id="5" name="Picture 4" descr="A game with cartoon characters&#10;&#10;Description automatically generated">
            <a:extLst>
              <a:ext uri="{FF2B5EF4-FFF2-40B4-BE49-F238E27FC236}">
                <a16:creationId xmlns:a16="http://schemas.microsoft.com/office/drawing/2014/main" id="{4F4FDA41-BDB0-F58A-9EA9-D36B059D35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82604">
            <a:off x="623544" y="708994"/>
            <a:ext cx="9054153" cy="6403623"/>
          </a:xfrm>
          <a:prstGeom prst="rect">
            <a:avLst/>
          </a:prstGeom>
        </p:spPr>
      </p:pic>
      <p:pic>
        <p:nvPicPr>
          <p:cNvPr id="3" name="Picture 6">
            <a:extLst>
              <a:ext uri="{FF2B5EF4-FFF2-40B4-BE49-F238E27FC236}">
                <a16:creationId xmlns:a16="http://schemas.microsoft.com/office/drawing/2014/main" id="{C0E8E2BA-1968-7DDF-1644-771DCC4CE92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97589" y="2715926"/>
            <a:ext cx="4594412" cy="4594412"/>
          </a:xfrm>
          <a:prstGeom prst="rect">
            <a:avLst/>
          </a:prstGeom>
        </p:spPr>
      </p:pic>
      <p:sp>
        <p:nvSpPr>
          <p:cNvPr id="6" name="Rechthoek: afgeronde bovenhoeken 41">
            <a:extLst>
              <a:ext uri="{FF2B5EF4-FFF2-40B4-BE49-F238E27FC236}">
                <a16:creationId xmlns:a16="http://schemas.microsoft.com/office/drawing/2014/main" id="{C0166D8D-0E83-127B-3D5B-404B140A89AE}"/>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7" name="Afbeelding 6">
            <a:hlinkClick r:id="rId5" action="ppaction://hlinksldjump"/>
            <a:extLst>
              <a:ext uri="{FF2B5EF4-FFF2-40B4-BE49-F238E27FC236}">
                <a16:creationId xmlns:a16="http://schemas.microsoft.com/office/drawing/2014/main" id="{10A67AA7-DD6C-6F50-5AB4-F5A52214405E}"/>
              </a:ext>
            </a:extLst>
          </p:cNvPr>
          <p:cNvPicPr>
            <a:picLocks noChangeAspect="1"/>
          </p:cNvPicPr>
          <p:nvPr/>
        </p:nvPicPr>
        <p:blipFill>
          <a:blip r:embed="rId6"/>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806121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57DF03-7711-61CF-EB19-49EB42BA0BB4}"/>
              </a:ext>
            </a:extLst>
          </p:cNvPr>
          <p:cNvSpPr>
            <a:spLocks noGrp="1"/>
          </p:cNvSpPr>
          <p:nvPr>
            <p:ph type="title"/>
          </p:nvPr>
        </p:nvSpPr>
        <p:spPr/>
        <p:txBody>
          <a:bodyPr>
            <a:normAutofit/>
          </a:bodyPr>
          <a:lstStyle/>
          <a:p>
            <a:r>
              <a:rPr lang="nl-NL" dirty="0">
                <a:latin typeface="Arial"/>
                <a:cs typeface="Arial"/>
              </a:rPr>
              <a:t>Leesspellen</a:t>
            </a:r>
            <a:endParaRPr lang="en-NL" dirty="0">
              <a:latin typeface="Arial"/>
              <a:cs typeface="Arial"/>
            </a:endParaRPr>
          </a:p>
        </p:txBody>
      </p:sp>
      <p:sp>
        <p:nvSpPr>
          <p:cNvPr id="3" name="Rechthoek: afgeronde bovenhoeken 41">
            <a:extLst>
              <a:ext uri="{FF2B5EF4-FFF2-40B4-BE49-F238E27FC236}">
                <a16:creationId xmlns:a16="http://schemas.microsoft.com/office/drawing/2014/main" id="{65A33147-C39E-45E4-F4A2-8F1612007A7F}"/>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6" name="Afbeelding 5">
            <a:hlinkClick r:id="rId3" action="ppaction://hlinksldjump"/>
            <a:extLst>
              <a:ext uri="{FF2B5EF4-FFF2-40B4-BE49-F238E27FC236}">
                <a16:creationId xmlns:a16="http://schemas.microsoft.com/office/drawing/2014/main" id="{E0C3445A-A792-1C0A-F747-42371330A697}"/>
              </a:ext>
            </a:extLst>
          </p:cNvPr>
          <p:cNvPicPr>
            <a:picLocks noChangeAspect="1"/>
          </p:cNvPicPr>
          <p:nvPr/>
        </p:nvPicPr>
        <p:blipFill>
          <a:blip r:embed="rId4"/>
          <a:stretch>
            <a:fillRect/>
          </a:stretch>
        </p:blipFill>
        <p:spPr>
          <a:xfrm>
            <a:off x="11681717" y="6090545"/>
            <a:ext cx="349321" cy="315770"/>
          </a:xfrm>
          <a:prstGeom prst="rect">
            <a:avLst/>
          </a:prstGeom>
        </p:spPr>
      </p:pic>
      <p:pic>
        <p:nvPicPr>
          <p:cNvPr id="5" name="Afbeelding 5">
            <a:extLst>
              <a:ext uri="{FF2B5EF4-FFF2-40B4-BE49-F238E27FC236}">
                <a16:creationId xmlns:a16="http://schemas.microsoft.com/office/drawing/2014/main" id="{2AF392BC-02E4-16F6-9A00-BA53AEF790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334" y="2942263"/>
            <a:ext cx="4919232" cy="2748616"/>
          </a:xfrm>
          <a:prstGeom prst="roundRect">
            <a:avLst>
              <a:gd name="adj" fmla="val 10557"/>
            </a:avLst>
          </a:prstGeom>
        </p:spPr>
      </p:pic>
      <p:pic>
        <p:nvPicPr>
          <p:cNvPr id="8" name="Afbeelding 8">
            <a:extLst>
              <a:ext uri="{FF2B5EF4-FFF2-40B4-BE49-F238E27FC236}">
                <a16:creationId xmlns:a16="http://schemas.microsoft.com/office/drawing/2014/main" id="{BC249100-2B07-3791-4D54-83A583B3F3C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169552" y="868091"/>
            <a:ext cx="4627985" cy="2762680"/>
          </a:xfrm>
          <a:prstGeom prst="roundRect">
            <a:avLst>
              <a:gd name="adj" fmla="val 8561"/>
            </a:avLst>
          </a:prstGeom>
        </p:spPr>
      </p:pic>
    </p:spTree>
    <p:extLst>
      <p:ext uri="{BB962C8B-B14F-4D97-AF65-F5344CB8AC3E}">
        <p14:creationId xmlns:p14="http://schemas.microsoft.com/office/powerpoint/2010/main" val="2604849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2DA30-CDC9-A542-8A0C-9D08ED0CD05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EB9C6BB6-8F90-7863-97E1-7B2633D8E5E4}"/>
              </a:ext>
            </a:extLst>
          </p:cNvPr>
          <p:cNvSpPr/>
          <p:nvPr/>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pic>
        <p:nvPicPr>
          <p:cNvPr id="19" name="Afbeelding 18">
            <a:extLst>
              <a:ext uri="{FF2B5EF4-FFF2-40B4-BE49-F238E27FC236}">
                <a16:creationId xmlns:a16="http://schemas.microsoft.com/office/drawing/2014/main" id="{2AC2B301-514A-BE07-6184-6561172959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3288" y="362651"/>
            <a:ext cx="11568712" cy="6495349"/>
          </a:xfrm>
          <a:prstGeom prst="rect">
            <a:avLst/>
          </a:prstGeom>
        </p:spPr>
      </p:pic>
      <p:pic>
        <p:nvPicPr>
          <p:cNvPr id="4" name="Afbeelding 3">
            <a:extLst>
              <a:ext uri="{FF2B5EF4-FFF2-40B4-BE49-F238E27FC236}">
                <a16:creationId xmlns:a16="http://schemas.microsoft.com/office/drawing/2014/main" id="{B08CAD4F-0BB0-4F3C-6D44-F8A7E6D6EC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36994" y="256502"/>
            <a:ext cx="1729138" cy="494912"/>
          </a:xfrm>
          <a:prstGeom prst="rect">
            <a:avLst/>
          </a:prstGeom>
        </p:spPr>
      </p:pic>
      <p:sp>
        <p:nvSpPr>
          <p:cNvPr id="10" name="Ovaal 9">
            <a:extLst>
              <a:ext uri="{FF2B5EF4-FFF2-40B4-BE49-F238E27FC236}">
                <a16:creationId xmlns:a16="http://schemas.microsoft.com/office/drawing/2014/main" id="{CD664F67-3182-B627-C527-DA5F6CFCFF20}"/>
              </a:ext>
            </a:extLst>
          </p:cNvPr>
          <p:cNvSpPr/>
          <p:nvPr/>
        </p:nvSpPr>
        <p:spPr>
          <a:xfrm>
            <a:off x="4686859" y="542165"/>
            <a:ext cx="278183" cy="278183"/>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E8EFCBEF-BCDB-6FA1-A363-D9246ED39205}"/>
              </a:ext>
            </a:extLst>
          </p:cNvPr>
          <p:cNvSpPr/>
          <p:nvPr/>
        </p:nvSpPr>
        <p:spPr>
          <a:xfrm>
            <a:off x="8834033" y="740339"/>
            <a:ext cx="278183" cy="278183"/>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8F99042F-9F20-8BB2-D907-E7F05542BC38}"/>
              </a:ext>
            </a:extLst>
          </p:cNvPr>
          <p:cNvSpPr/>
          <p:nvPr/>
        </p:nvSpPr>
        <p:spPr>
          <a:xfrm>
            <a:off x="1826983" y="304800"/>
            <a:ext cx="278183" cy="278183"/>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AF669F06-119F-08AC-5BFC-9D70DE31078D}"/>
              </a:ext>
            </a:extLst>
          </p:cNvPr>
          <p:cNvSpPr/>
          <p:nvPr/>
        </p:nvSpPr>
        <p:spPr>
          <a:xfrm>
            <a:off x="6865751" y="899687"/>
            <a:ext cx="278183" cy="278183"/>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1D10A5D2-F2AE-2CDB-2C4D-13E6416D82FD}"/>
              </a:ext>
            </a:extLst>
          </p:cNvPr>
          <p:cNvSpPr/>
          <p:nvPr/>
        </p:nvSpPr>
        <p:spPr>
          <a:xfrm>
            <a:off x="2070828" y="1542868"/>
            <a:ext cx="278183" cy="278183"/>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96A21AD7-40E3-3810-79DC-7C684D4B1963}"/>
              </a:ext>
            </a:extLst>
          </p:cNvPr>
          <p:cNvSpPr/>
          <p:nvPr/>
        </p:nvSpPr>
        <p:spPr>
          <a:xfrm>
            <a:off x="7895564" y="380493"/>
            <a:ext cx="278183" cy="278183"/>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A1F5E8EB-7EB0-9AC5-CEA4-CEFD3C1F3F41}"/>
              </a:ext>
            </a:extLst>
          </p:cNvPr>
          <p:cNvSpPr/>
          <p:nvPr/>
        </p:nvSpPr>
        <p:spPr>
          <a:xfrm>
            <a:off x="10895046" y="1244708"/>
            <a:ext cx="278183" cy="278183"/>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BA2CB6C4-1628-53FE-A0BF-86DCCCE4A515}"/>
              </a:ext>
            </a:extLst>
          </p:cNvPr>
          <p:cNvSpPr/>
          <p:nvPr/>
        </p:nvSpPr>
        <p:spPr>
          <a:xfrm rot="8009247">
            <a:off x="8743087" y="1836584"/>
            <a:ext cx="356461" cy="356461"/>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25DFF6E5-173C-A05D-8F29-E2582E1DAAAB}"/>
              </a:ext>
            </a:extLst>
          </p:cNvPr>
          <p:cNvSpPr/>
          <p:nvPr/>
        </p:nvSpPr>
        <p:spPr>
          <a:xfrm rot="8009247">
            <a:off x="3771898" y="1417925"/>
            <a:ext cx="356461" cy="356461"/>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52A9E5C0-D31C-E627-E208-C068227A94FF}"/>
              </a:ext>
            </a:extLst>
          </p:cNvPr>
          <p:cNvSpPr/>
          <p:nvPr/>
        </p:nvSpPr>
        <p:spPr>
          <a:xfrm rot="8009247">
            <a:off x="7618376" y="1384982"/>
            <a:ext cx="356461" cy="356461"/>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457EA9C4-5105-9129-55B2-EC4A77EA3A68}"/>
              </a:ext>
            </a:extLst>
          </p:cNvPr>
          <p:cNvSpPr/>
          <p:nvPr/>
        </p:nvSpPr>
        <p:spPr>
          <a:xfrm rot="8009247">
            <a:off x="9528098" y="1314450"/>
            <a:ext cx="356461" cy="356461"/>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85C83A2B-25ED-0AFC-DC0B-1E2D11F8D5D0}"/>
              </a:ext>
            </a:extLst>
          </p:cNvPr>
          <p:cNvSpPr/>
          <p:nvPr/>
        </p:nvSpPr>
        <p:spPr>
          <a:xfrm rot="8009247">
            <a:off x="3199298" y="-178231"/>
            <a:ext cx="356461" cy="356461"/>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F7474B66-004E-AF96-C39B-1D149E64EBFD}"/>
              </a:ext>
            </a:extLst>
          </p:cNvPr>
          <p:cNvSpPr/>
          <p:nvPr/>
        </p:nvSpPr>
        <p:spPr>
          <a:xfrm rot="8009247">
            <a:off x="7283380" y="4845738"/>
            <a:ext cx="356461" cy="356461"/>
          </a:xfrm>
          <a:prstGeom prst="ellipse">
            <a:avLst/>
          </a:prstGeom>
          <a:solidFill>
            <a:srgbClr val="00963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9FA92C69-6C4F-2C12-50BE-78B997ADA126}"/>
              </a:ext>
            </a:extLst>
          </p:cNvPr>
          <p:cNvSpPr/>
          <p:nvPr/>
        </p:nvSpPr>
        <p:spPr>
          <a:xfrm rot="8009247">
            <a:off x="11121989" y="4614749"/>
            <a:ext cx="356461" cy="356461"/>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4D0D21EA-0081-16E3-1055-9C44A31E6A4F}"/>
              </a:ext>
            </a:extLst>
          </p:cNvPr>
          <p:cNvSpPr/>
          <p:nvPr/>
        </p:nvSpPr>
        <p:spPr>
          <a:xfrm rot="8009247">
            <a:off x="1511789" y="4208230"/>
            <a:ext cx="356461" cy="356461"/>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grpSp>
        <p:nvGrpSpPr>
          <p:cNvPr id="32" name="Groep 31">
            <a:extLst>
              <a:ext uri="{FF2B5EF4-FFF2-40B4-BE49-F238E27FC236}">
                <a16:creationId xmlns:a16="http://schemas.microsoft.com/office/drawing/2014/main" id="{A63280B6-7E02-1F34-C173-98B3952D2246}"/>
              </a:ext>
            </a:extLst>
          </p:cNvPr>
          <p:cNvGrpSpPr/>
          <p:nvPr/>
        </p:nvGrpSpPr>
        <p:grpSpPr>
          <a:xfrm>
            <a:off x="0" y="0"/>
            <a:ext cx="925198" cy="6858000"/>
            <a:chOff x="0" y="0"/>
            <a:chExt cx="925198" cy="6858000"/>
          </a:xfrm>
        </p:grpSpPr>
        <p:sp>
          <p:nvSpPr>
            <p:cNvPr id="33" name="Rechthoek 32">
              <a:extLst>
                <a:ext uri="{FF2B5EF4-FFF2-40B4-BE49-F238E27FC236}">
                  <a16:creationId xmlns:a16="http://schemas.microsoft.com/office/drawing/2014/main" id="{2C6B5DD0-7670-2307-0943-F2176F9A8F5F}"/>
                </a:ext>
              </a:extLst>
            </p:cNvPr>
            <p:cNvSpPr/>
            <p:nvPr/>
          </p:nvSpPr>
          <p:spPr>
            <a:xfrm>
              <a:off x="0" y="0"/>
              <a:ext cx="627529"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
          <p:nvSpPr>
            <p:cNvPr id="34" name="Ovaal 33">
              <a:extLst>
                <a:ext uri="{FF2B5EF4-FFF2-40B4-BE49-F238E27FC236}">
                  <a16:creationId xmlns:a16="http://schemas.microsoft.com/office/drawing/2014/main" id="{C296B8CC-BB3F-839F-542E-90BA7900433D}"/>
                </a:ext>
              </a:extLst>
            </p:cNvPr>
            <p:cNvSpPr/>
            <p:nvPr/>
          </p:nvSpPr>
          <p:spPr>
            <a:xfrm>
              <a:off x="251012" y="268942"/>
              <a:ext cx="674186" cy="674186"/>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itle 1">
              <a:extLst>
                <a:ext uri="{FF2B5EF4-FFF2-40B4-BE49-F238E27FC236}">
                  <a16:creationId xmlns:a16="http://schemas.microsoft.com/office/drawing/2014/main" id="{0692AB0B-8742-3C48-0F65-E135067745B3}"/>
                </a:ext>
              </a:extLst>
            </p:cNvPr>
            <p:cNvSpPr txBox="1">
              <a:spLocks/>
            </p:cNvSpPr>
            <p:nvPr/>
          </p:nvSpPr>
          <p:spPr>
            <a:xfrm>
              <a:off x="390847" y="354105"/>
              <a:ext cx="492560" cy="560294"/>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b="1" i="0" kern="1200">
                  <a:solidFill>
                    <a:srgbClr val="76B82A"/>
                  </a:solidFill>
                  <a:latin typeface="Avenir Black" panose="02000503020000020003" pitchFamily="2"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a:solidFill>
                    <a:schemeClr val="accent5"/>
                  </a:solidFill>
                </a:rPr>
                <a:t>3</a:t>
              </a:r>
              <a:endParaRPr lang="en-US">
                <a:solidFill>
                  <a:schemeClr val="accent5"/>
                </a:solidFill>
              </a:endParaRPr>
            </a:p>
          </p:txBody>
        </p:sp>
        <p:sp>
          <p:nvSpPr>
            <p:cNvPr id="36" name="Content Placeholder 2">
              <a:extLst>
                <a:ext uri="{FF2B5EF4-FFF2-40B4-BE49-F238E27FC236}">
                  <a16:creationId xmlns:a16="http://schemas.microsoft.com/office/drawing/2014/main" id="{51CC8926-988E-69F1-A554-9B76DFB8C961}"/>
                </a:ext>
              </a:extLst>
            </p:cNvPr>
            <p:cNvSpPr txBox="1">
              <a:spLocks/>
            </p:cNvSpPr>
            <p:nvPr/>
          </p:nvSpPr>
          <p:spPr>
            <a:xfrm rot="5400000">
              <a:off x="-2352632" y="3613960"/>
              <a:ext cx="5329649" cy="505296"/>
            </a:xfrm>
            <a:prstGeom prst="rect">
              <a:avLst/>
            </a:prstGeom>
          </p:spPr>
          <p:txBody>
            <a:bodyPr lIns="91440" tIns="45720" rIns="91440" bIns="45720" anchor="t">
              <a:normAutofit/>
            </a:bodyPr>
            <a:lstStyle>
              <a:lvl1pPr marL="0" indent="0" algn="l" defTabSz="457200" rtl="0" eaLnBrk="1" latinLnBrk="0" hangingPunct="1">
                <a:spcBef>
                  <a:spcPts val="1000"/>
                </a:spcBef>
                <a:spcAft>
                  <a:spcPts val="0"/>
                </a:spcAft>
                <a:buClr>
                  <a:srgbClr val="003A78"/>
                </a:buClr>
                <a:buSzPct val="110000"/>
                <a:buFontTx/>
                <a:buNone/>
                <a:defRPr sz="20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rgbClr val="003A78"/>
                </a:buClr>
                <a:buSzPct val="110000"/>
                <a:buFontTx/>
                <a:buNone/>
                <a:defRPr sz="1600" b="0" i="0" kern="1200" baseline="0">
                  <a:solidFill>
                    <a:schemeClr val="bg1"/>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rgbClr val="003A78"/>
                </a:buClr>
                <a:buSzPct val="110000"/>
                <a:buFontTx/>
                <a:buNone/>
                <a:defRPr sz="1400" b="0" i="0" kern="1200" baseline="0">
                  <a:solidFill>
                    <a:schemeClr val="bg1"/>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sz="2400" dirty="0">
                  <a:latin typeface="Arial"/>
                  <a:cs typeface="Arial"/>
                </a:rPr>
                <a:t>Letterfeest</a:t>
              </a:r>
              <a:endParaRPr lang="en-US" sz="2400" dirty="0"/>
            </a:p>
          </p:txBody>
        </p:sp>
      </p:grpSp>
    </p:spTree>
    <p:extLst>
      <p:ext uri="{BB962C8B-B14F-4D97-AF65-F5344CB8AC3E}">
        <p14:creationId xmlns:p14="http://schemas.microsoft.com/office/powerpoint/2010/main" val="467377001"/>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B5D5C-A5EF-9B61-3A5F-382C70FD0A97}"/>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659B84EF-A5B8-B91A-ABD0-D2CEE26AABCE}"/>
              </a:ext>
            </a:extLst>
          </p:cNvPr>
          <p:cNvSpPr>
            <a:spLocks noGrp="1"/>
          </p:cNvSpPr>
          <p:nvPr>
            <p:ph type="title"/>
          </p:nvPr>
        </p:nvSpPr>
        <p:spPr>
          <a:xfrm>
            <a:off x="660125" y="608180"/>
            <a:ext cx="2184401" cy="819607"/>
          </a:xfrm>
        </p:spPr>
        <p:txBody>
          <a:bodyPr/>
          <a:lstStyle/>
          <a:p>
            <a:r>
              <a:rPr lang="nl-NL" dirty="0">
                <a:latin typeface="Arial"/>
                <a:cs typeface="Arial"/>
              </a:rPr>
              <a:t>Letterfeest</a:t>
            </a:r>
            <a:endParaRPr lang="en-US" dirty="0"/>
          </a:p>
        </p:txBody>
      </p:sp>
      <p:sp>
        <p:nvSpPr>
          <p:cNvPr id="10" name="Tijdelijke aanduiding voor inhoud 2">
            <a:extLst>
              <a:ext uri="{FF2B5EF4-FFF2-40B4-BE49-F238E27FC236}">
                <a16:creationId xmlns:a16="http://schemas.microsoft.com/office/drawing/2014/main" id="{3BE7113E-8F3E-D9BE-62EC-2CA65E363B43}"/>
              </a:ext>
            </a:extLst>
          </p:cNvPr>
          <p:cNvSpPr txBox="1">
            <a:spLocks/>
          </p:cNvSpPr>
          <p:nvPr/>
        </p:nvSpPr>
        <p:spPr>
          <a:xfrm>
            <a:off x="677333" y="1488613"/>
            <a:ext cx="8926243" cy="2764073"/>
          </a:xfrm>
          <a:prstGeom prst="rect">
            <a:avLst/>
          </a:prstGeom>
        </p:spPr>
        <p:txBody>
          <a:bodyPr lIns="91440" tIns="45720" rIns="91440" bIns="45720" anchor="t">
            <a:normAutofit/>
          </a:bodyPr>
          <a:lstStyle>
            <a:lvl1pPr marL="342900" indent="-342900" algn="l" defTabSz="457200" rtl="0" eaLnBrk="1" latinLnBrk="0" hangingPunct="1">
              <a:spcBef>
                <a:spcPts val="1000"/>
              </a:spcBef>
              <a:spcAft>
                <a:spcPts val="0"/>
              </a:spcAft>
              <a:buClr>
                <a:schemeClr val="accent2"/>
              </a:buClr>
              <a:buSzPct val="110000"/>
              <a:buFont typeface="Arial" panose="020B0604020202020204" pitchFamily="34" charset="0"/>
              <a:buChar char="•"/>
              <a:defRPr sz="1800" b="0" i="0" kern="1200" baseline="0">
                <a:solidFill>
                  <a:schemeClr val="accent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2"/>
              </a:buClr>
              <a:buSzPct val="110000"/>
              <a:buFont typeface="Arial" panose="020B0604020202020204" pitchFamily="34" charset="0"/>
              <a:buChar char="•"/>
              <a:defRPr sz="1600" b="0" i="0" kern="1200" baseline="0">
                <a:solidFill>
                  <a:schemeClr val="accent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400" b="0" i="0" kern="1200" baseline="0">
                <a:solidFill>
                  <a:schemeClr val="accent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00B0F0"/>
              </a:buClr>
            </a:pPr>
            <a:r>
              <a:rPr lang="nl-NL" sz="2400" dirty="0">
                <a:latin typeface="Arial"/>
                <a:cs typeface="Arial"/>
              </a:rPr>
              <a:t>Na thema 4 (december)                         </a:t>
            </a:r>
          </a:p>
          <a:p>
            <a:pPr>
              <a:buClr>
                <a:srgbClr val="00B0F0"/>
              </a:buClr>
            </a:pPr>
            <a:r>
              <a:rPr lang="nl-NL" sz="2400" dirty="0">
                <a:latin typeface="Arial"/>
                <a:cs typeface="Arial"/>
              </a:rPr>
              <a:t>Alle letters geleerd</a:t>
            </a:r>
          </a:p>
          <a:p>
            <a:pPr>
              <a:buClr>
                <a:srgbClr val="00B0F0"/>
              </a:buClr>
            </a:pPr>
            <a:r>
              <a:rPr lang="nl-NL" sz="2400" dirty="0">
                <a:latin typeface="Arial"/>
                <a:cs typeface="Arial"/>
              </a:rPr>
              <a:t>Tijd om te vieren</a:t>
            </a:r>
          </a:p>
        </p:txBody>
      </p:sp>
      <p:sp>
        <p:nvSpPr>
          <p:cNvPr id="17" name="Rechthoek: afgeronde bovenhoeken 41">
            <a:extLst>
              <a:ext uri="{FF2B5EF4-FFF2-40B4-BE49-F238E27FC236}">
                <a16:creationId xmlns:a16="http://schemas.microsoft.com/office/drawing/2014/main" id="{DDC471A1-FE13-94EE-F894-D4C940482941}"/>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18" name="Afbeelding 17">
            <a:hlinkClick r:id="rId3" action="ppaction://hlinksldjump"/>
            <a:extLst>
              <a:ext uri="{FF2B5EF4-FFF2-40B4-BE49-F238E27FC236}">
                <a16:creationId xmlns:a16="http://schemas.microsoft.com/office/drawing/2014/main" id="{DDDF3CD5-3511-E1C5-8532-380D2950CF4B}"/>
              </a:ext>
            </a:extLst>
          </p:cNvPr>
          <p:cNvPicPr>
            <a:picLocks noChangeAspect="1"/>
          </p:cNvPicPr>
          <p:nvPr/>
        </p:nvPicPr>
        <p:blipFill>
          <a:blip r:embed="rId4"/>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2250953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0583A-E098-AC10-05F8-88C145881FC1}"/>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74D1E8F6-9B3F-8948-4BBB-E2214D174600}"/>
              </a:ext>
            </a:extLst>
          </p:cNvPr>
          <p:cNvSpPr/>
          <p:nvPr/>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pic>
        <p:nvPicPr>
          <p:cNvPr id="19" name="Afbeelding 18">
            <a:extLst>
              <a:ext uri="{FF2B5EF4-FFF2-40B4-BE49-F238E27FC236}">
                <a16:creationId xmlns:a16="http://schemas.microsoft.com/office/drawing/2014/main" id="{5FF759F8-3BC5-23B0-DC0A-8414B31A02B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3288" y="362651"/>
            <a:ext cx="11568712" cy="6495349"/>
          </a:xfrm>
          <a:prstGeom prst="rect">
            <a:avLst/>
          </a:prstGeom>
        </p:spPr>
      </p:pic>
      <p:pic>
        <p:nvPicPr>
          <p:cNvPr id="4" name="Afbeelding 3">
            <a:extLst>
              <a:ext uri="{FF2B5EF4-FFF2-40B4-BE49-F238E27FC236}">
                <a16:creationId xmlns:a16="http://schemas.microsoft.com/office/drawing/2014/main" id="{8B3128C9-A12A-22A3-A596-29702F661F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36994" y="256502"/>
            <a:ext cx="1729138" cy="494912"/>
          </a:xfrm>
          <a:prstGeom prst="rect">
            <a:avLst/>
          </a:prstGeom>
        </p:spPr>
      </p:pic>
      <p:sp>
        <p:nvSpPr>
          <p:cNvPr id="10" name="Ovaal 9">
            <a:extLst>
              <a:ext uri="{FF2B5EF4-FFF2-40B4-BE49-F238E27FC236}">
                <a16:creationId xmlns:a16="http://schemas.microsoft.com/office/drawing/2014/main" id="{375B3006-F8BE-EF81-3ED3-83AE9120C153}"/>
              </a:ext>
            </a:extLst>
          </p:cNvPr>
          <p:cNvSpPr/>
          <p:nvPr/>
        </p:nvSpPr>
        <p:spPr>
          <a:xfrm>
            <a:off x="4686859" y="542165"/>
            <a:ext cx="278183" cy="278183"/>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879804CD-667C-61FF-7ED4-F509C5D3AFA8}"/>
              </a:ext>
            </a:extLst>
          </p:cNvPr>
          <p:cNvSpPr/>
          <p:nvPr/>
        </p:nvSpPr>
        <p:spPr>
          <a:xfrm>
            <a:off x="8834033" y="740339"/>
            <a:ext cx="278183" cy="278183"/>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84C329ED-BA63-7C45-C7F0-E9B3F36C6CC8}"/>
              </a:ext>
            </a:extLst>
          </p:cNvPr>
          <p:cNvSpPr/>
          <p:nvPr/>
        </p:nvSpPr>
        <p:spPr>
          <a:xfrm>
            <a:off x="1826983" y="304800"/>
            <a:ext cx="278183" cy="278183"/>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2A376C09-195F-E30A-B472-AD426707573C}"/>
              </a:ext>
            </a:extLst>
          </p:cNvPr>
          <p:cNvSpPr/>
          <p:nvPr/>
        </p:nvSpPr>
        <p:spPr>
          <a:xfrm>
            <a:off x="6865751" y="899687"/>
            <a:ext cx="278183" cy="278183"/>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870E3C1A-11EE-00BF-CE18-775CA5639819}"/>
              </a:ext>
            </a:extLst>
          </p:cNvPr>
          <p:cNvSpPr/>
          <p:nvPr/>
        </p:nvSpPr>
        <p:spPr>
          <a:xfrm>
            <a:off x="2070828" y="1542868"/>
            <a:ext cx="278183" cy="278183"/>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282BD0CC-7928-FE15-F212-271C71E87DD4}"/>
              </a:ext>
            </a:extLst>
          </p:cNvPr>
          <p:cNvSpPr/>
          <p:nvPr/>
        </p:nvSpPr>
        <p:spPr>
          <a:xfrm>
            <a:off x="7895564" y="380493"/>
            <a:ext cx="278183" cy="278183"/>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E8E2F25C-7946-E8B6-4253-7450CF5CBD94}"/>
              </a:ext>
            </a:extLst>
          </p:cNvPr>
          <p:cNvSpPr/>
          <p:nvPr/>
        </p:nvSpPr>
        <p:spPr>
          <a:xfrm>
            <a:off x="10895046" y="1244708"/>
            <a:ext cx="278183" cy="278183"/>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CEB66034-7D00-7D33-30E7-363652F3C170}"/>
              </a:ext>
            </a:extLst>
          </p:cNvPr>
          <p:cNvSpPr/>
          <p:nvPr/>
        </p:nvSpPr>
        <p:spPr>
          <a:xfrm rot="8009247">
            <a:off x="8743087" y="1836584"/>
            <a:ext cx="356461" cy="356461"/>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B0690140-607C-D8C6-CFE4-2E305C7CAAA7}"/>
              </a:ext>
            </a:extLst>
          </p:cNvPr>
          <p:cNvSpPr/>
          <p:nvPr/>
        </p:nvSpPr>
        <p:spPr>
          <a:xfrm rot="8009247">
            <a:off x="3771898" y="1417925"/>
            <a:ext cx="356461" cy="356461"/>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5211E09D-69A1-A1AD-F5F1-3EACBF750499}"/>
              </a:ext>
            </a:extLst>
          </p:cNvPr>
          <p:cNvSpPr/>
          <p:nvPr/>
        </p:nvSpPr>
        <p:spPr>
          <a:xfrm rot="8009247">
            <a:off x="7618376" y="1384982"/>
            <a:ext cx="356461" cy="356461"/>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4FDD24BF-7A06-EB7B-4F31-ED5C9C51C687}"/>
              </a:ext>
            </a:extLst>
          </p:cNvPr>
          <p:cNvSpPr/>
          <p:nvPr/>
        </p:nvSpPr>
        <p:spPr>
          <a:xfrm rot="8009247">
            <a:off x="9528098" y="1314450"/>
            <a:ext cx="356461" cy="356461"/>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FD306396-6CB8-E8DC-41DF-8A96C234AB6F}"/>
              </a:ext>
            </a:extLst>
          </p:cNvPr>
          <p:cNvSpPr/>
          <p:nvPr/>
        </p:nvSpPr>
        <p:spPr>
          <a:xfrm rot="8009247">
            <a:off x="3199298" y="-178231"/>
            <a:ext cx="356461" cy="356461"/>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1CC39A0E-24DD-8AEE-91A4-AB7740A4C0D2}"/>
              </a:ext>
            </a:extLst>
          </p:cNvPr>
          <p:cNvSpPr/>
          <p:nvPr/>
        </p:nvSpPr>
        <p:spPr>
          <a:xfrm rot="8009247">
            <a:off x="7283380" y="4845738"/>
            <a:ext cx="356461" cy="356461"/>
          </a:xfrm>
          <a:prstGeom prst="ellipse">
            <a:avLst/>
          </a:prstGeom>
          <a:solidFill>
            <a:srgbClr val="00963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33A75380-3A33-BE5F-8AD4-78A5F7A57561}"/>
              </a:ext>
            </a:extLst>
          </p:cNvPr>
          <p:cNvSpPr/>
          <p:nvPr/>
        </p:nvSpPr>
        <p:spPr>
          <a:xfrm rot="8009247">
            <a:off x="11121989" y="4614749"/>
            <a:ext cx="356461" cy="356461"/>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985E8158-B37D-CDEC-1987-F0E5DB886FB9}"/>
              </a:ext>
            </a:extLst>
          </p:cNvPr>
          <p:cNvSpPr/>
          <p:nvPr/>
        </p:nvSpPr>
        <p:spPr>
          <a:xfrm rot="8009247">
            <a:off x="1511789" y="4208230"/>
            <a:ext cx="356461" cy="356461"/>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grpSp>
        <p:nvGrpSpPr>
          <p:cNvPr id="32" name="Groep 31">
            <a:extLst>
              <a:ext uri="{FF2B5EF4-FFF2-40B4-BE49-F238E27FC236}">
                <a16:creationId xmlns:a16="http://schemas.microsoft.com/office/drawing/2014/main" id="{EDF7B361-F45C-12E2-3561-8DA08F7B2646}"/>
              </a:ext>
            </a:extLst>
          </p:cNvPr>
          <p:cNvGrpSpPr/>
          <p:nvPr/>
        </p:nvGrpSpPr>
        <p:grpSpPr>
          <a:xfrm>
            <a:off x="0" y="0"/>
            <a:ext cx="860257" cy="6858000"/>
            <a:chOff x="0" y="0"/>
            <a:chExt cx="860257" cy="6858000"/>
          </a:xfrm>
        </p:grpSpPr>
        <p:sp>
          <p:nvSpPr>
            <p:cNvPr id="33" name="Rechthoek 32">
              <a:extLst>
                <a:ext uri="{FF2B5EF4-FFF2-40B4-BE49-F238E27FC236}">
                  <a16:creationId xmlns:a16="http://schemas.microsoft.com/office/drawing/2014/main" id="{47B1C1B0-80D9-C5B9-261E-13B9122E317D}"/>
                </a:ext>
              </a:extLst>
            </p:cNvPr>
            <p:cNvSpPr/>
            <p:nvPr/>
          </p:nvSpPr>
          <p:spPr>
            <a:xfrm>
              <a:off x="0" y="0"/>
              <a:ext cx="627529"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
          <p:nvSpPr>
            <p:cNvPr id="34" name="Ovaal 33">
              <a:extLst>
                <a:ext uri="{FF2B5EF4-FFF2-40B4-BE49-F238E27FC236}">
                  <a16:creationId xmlns:a16="http://schemas.microsoft.com/office/drawing/2014/main" id="{7A97BCA6-3C5E-B0F4-7464-9254851251E5}"/>
                </a:ext>
              </a:extLst>
            </p:cNvPr>
            <p:cNvSpPr/>
            <p:nvPr/>
          </p:nvSpPr>
          <p:spPr>
            <a:xfrm>
              <a:off x="178639" y="297159"/>
              <a:ext cx="674186" cy="674186"/>
            </a:xfrm>
            <a:prstGeom prst="ellipse">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itle 1">
              <a:extLst>
                <a:ext uri="{FF2B5EF4-FFF2-40B4-BE49-F238E27FC236}">
                  <a16:creationId xmlns:a16="http://schemas.microsoft.com/office/drawing/2014/main" id="{DE03FB08-2500-3B7E-8B7C-9F6C0730563A}"/>
                </a:ext>
              </a:extLst>
            </p:cNvPr>
            <p:cNvSpPr txBox="1">
              <a:spLocks/>
            </p:cNvSpPr>
            <p:nvPr/>
          </p:nvSpPr>
          <p:spPr>
            <a:xfrm>
              <a:off x="367697" y="354105"/>
              <a:ext cx="492560" cy="560294"/>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b="1" i="0" kern="1200">
                  <a:solidFill>
                    <a:srgbClr val="76B82A"/>
                  </a:solidFill>
                  <a:latin typeface="Avenir Black" panose="02000503020000020003" pitchFamily="2"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a:solidFill>
                    <a:schemeClr val="accent6"/>
                  </a:solidFill>
                </a:rPr>
                <a:t>4</a:t>
              </a:r>
              <a:endParaRPr lang="en-US" dirty="0">
                <a:solidFill>
                  <a:schemeClr val="accent6"/>
                </a:solidFill>
              </a:endParaRPr>
            </a:p>
          </p:txBody>
        </p:sp>
        <p:sp>
          <p:nvSpPr>
            <p:cNvPr id="36" name="Content Placeholder 2">
              <a:extLst>
                <a:ext uri="{FF2B5EF4-FFF2-40B4-BE49-F238E27FC236}">
                  <a16:creationId xmlns:a16="http://schemas.microsoft.com/office/drawing/2014/main" id="{7D4B9556-00CB-2250-6F4B-8FC68D4CB4E1}"/>
                </a:ext>
              </a:extLst>
            </p:cNvPr>
            <p:cNvSpPr txBox="1">
              <a:spLocks/>
            </p:cNvSpPr>
            <p:nvPr/>
          </p:nvSpPr>
          <p:spPr>
            <a:xfrm rot="5400000">
              <a:off x="-2352632" y="3613960"/>
              <a:ext cx="5329649" cy="505296"/>
            </a:xfrm>
            <a:prstGeom prst="rect">
              <a:avLst/>
            </a:prstGeom>
          </p:spPr>
          <p:txBody>
            <a:bodyPr lIns="91440" tIns="45720" rIns="91440" bIns="45720" anchor="t">
              <a:normAutofit/>
            </a:bodyPr>
            <a:lstStyle>
              <a:lvl1pPr marL="0" indent="0" algn="l" defTabSz="457200" rtl="0" eaLnBrk="1" latinLnBrk="0" hangingPunct="1">
                <a:spcBef>
                  <a:spcPts val="1000"/>
                </a:spcBef>
                <a:spcAft>
                  <a:spcPts val="0"/>
                </a:spcAft>
                <a:buClr>
                  <a:srgbClr val="003A78"/>
                </a:buClr>
                <a:buSzPct val="110000"/>
                <a:buFontTx/>
                <a:buNone/>
                <a:defRPr sz="20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rgbClr val="003A78"/>
                </a:buClr>
                <a:buSzPct val="110000"/>
                <a:buFontTx/>
                <a:buNone/>
                <a:defRPr sz="1600" b="0" i="0" kern="1200" baseline="0">
                  <a:solidFill>
                    <a:schemeClr val="bg1"/>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rgbClr val="003A78"/>
                </a:buClr>
                <a:buSzPct val="110000"/>
                <a:buFontTx/>
                <a:buNone/>
                <a:defRPr sz="1400" b="0" i="0" kern="1200" baseline="0">
                  <a:solidFill>
                    <a:schemeClr val="bg1"/>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sz="2400" dirty="0">
                  <a:latin typeface="Arial"/>
                  <a:cs typeface="Arial"/>
                </a:rPr>
                <a:t>Leren schrijven</a:t>
              </a:r>
              <a:endParaRPr lang="en-US" sz="2400" dirty="0"/>
            </a:p>
          </p:txBody>
        </p:sp>
      </p:grpSp>
    </p:spTree>
    <p:extLst>
      <p:ext uri="{BB962C8B-B14F-4D97-AF65-F5344CB8AC3E}">
        <p14:creationId xmlns:p14="http://schemas.microsoft.com/office/powerpoint/2010/main" val="3839644337"/>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3BA81-E0C5-75DA-2C8C-9ECA78255F43}"/>
            </a:ext>
          </a:extLst>
        </p:cNvPr>
        <p:cNvGrpSpPr/>
        <p:nvPr/>
      </p:nvGrpSpPr>
      <p:grpSpPr>
        <a:xfrm>
          <a:off x="0" y="0"/>
          <a:ext cx="0" cy="0"/>
          <a:chOff x="0" y="0"/>
          <a:chExt cx="0" cy="0"/>
        </a:xfrm>
      </p:grpSpPr>
      <p:grpSp>
        <p:nvGrpSpPr>
          <p:cNvPr id="44" name="Groep 43">
            <a:extLst>
              <a:ext uri="{FF2B5EF4-FFF2-40B4-BE49-F238E27FC236}">
                <a16:creationId xmlns:a16="http://schemas.microsoft.com/office/drawing/2014/main" id="{020626C5-05A3-8796-6A7D-59F347FA7960}"/>
              </a:ext>
            </a:extLst>
          </p:cNvPr>
          <p:cNvGrpSpPr/>
          <p:nvPr/>
        </p:nvGrpSpPr>
        <p:grpSpPr>
          <a:xfrm>
            <a:off x="-2" y="0"/>
            <a:ext cx="12192000" cy="6858000"/>
            <a:chOff x="0" y="0"/>
            <a:chExt cx="12192000" cy="6858000"/>
          </a:xfrm>
        </p:grpSpPr>
        <p:pic>
          <p:nvPicPr>
            <p:cNvPr id="4" name="Afbeelding 3">
              <a:extLst>
                <a:ext uri="{FF2B5EF4-FFF2-40B4-BE49-F238E27FC236}">
                  <a16:creationId xmlns:a16="http://schemas.microsoft.com/office/drawing/2014/main" id="{A57908B5-06D6-DED7-71D8-F406CDAA7D6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3953" y="3429000"/>
              <a:ext cx="11708047" cy="3429000"/>
            </a:xfrm>
            <a:prstGeom prst="rect">
              <a:avLst/>
            </a:prstGeom>
          </p:spPr>
        </p:pic>
        <p:sp>
          <p:nvSpPr>
            <p:cNvPr id="41" name="Rechthoek 40">
              <a:extLst>
                <a:ext uri="{FF2B5EF4-FFF2-40B4-BE49-F238E27FC236}">
                  <a16:creationId xmlns:a16="http://schemas.microsoft.com/office/drawing/2014/main" id="{EE6A32F0-4881-6B17-7926-AE8267BE5494}"/>
                </a:ext>
              </a:extLst>
            </p:cNvPr>
            <p:cNvSpPr/>
            <p:nvPr userDrawn="1"/>
          </p:nvSpPr>
          <p:spPr>
            <a:xfrm rot="10800000">
              <a:off x="0" y="3552226"/>
              <a:ext cx="12192000" cy="316992"/>
            </a:xfrm>
            <a:prstGeom prst="rect">
              <a:avLst/>
            </a:prstGeom>
            <a:gradFill>
              <a:gsLst>
                <a:gs pos="0">
                  <a:schemeClr val="accent1">
                    <a:lumMod val="0"/>
                    <a:lumOff val="100000"/>
                    <a:alpha val="0"/>
                  </a:schemeClr>
                </a:gs>
                <a:gs pos="73000">
                  <a:srgbClr val="9CE2E5"/>
                </a:gs>
                <a:gs pos="99000">
                  <a:srgbClr val="9CE2E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Rechthoek 41">
              <a:extLst>
                <a:ext uri="{FF2B5EF4-FFF2-40B4-BE49-F238E27FC236}">
                  <a16:creationId xmlns:a16="http://schemas.microsoft.com/office/drawing/2014/main" id="{667782D7-CA1D-AA69-044E-FBD6EE9F08E5}"/>
                </a:ext>
              </a:extLst>
            </p:cNvPr>
            <p:cNvSpPr/>
            <p:nvPr userDrawn="1"/>
          </p:nvSpPr>
          <p:spPr>
            <a:xfrm>
              <a:off x="0" y="0"/>
              <a:ext cx="12192000" cy="3625378"/>
            </a:xfrm>
            <a:prstGeom prst="rect">
              <a:avLst/>
            </a:prstGeom>
            <a:solidFill>
              <a:srgbClr val="9CE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0" name="Rechthoek 39">
            <a:extLst>
              <a:ext uri="{FF2B5EF4-FFF2-40B4-BE49-F238E27FC236}">
                <a16:creationId xmlns:a16="http://schemas.microsoft.com/office/drawing/2014/main" id="{8C375A0A-D399-8DCE-C1FD-39A7821EEBD3}"/>
              </a:ext>
            </a:extLst>
          </p:cNvPr>
          <p:cNvSpPr/>
          <p:nvPr/>
        </p:nvSpPr>
        <p:spPr>
          <a:xfrm>
            <a:off x="0" y="0"/>
            <a:ext cx="838200" cy="6858000"/>
          </a:xfrm>
          <a:prstGeom prst="rect">
            <a:avLst/>
          </a:prstGeom>
          <a:solidFill>
            <a:srgbClr val="003A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 name="Groep 7">
            <a:extLst>
              <a:ext uri="{FF2B5EF4-FFF2-40B4-BE49-F238E27FC236}">
                <a16:creationId xmlns:a16="http://schemas.microsoft.com/office/drawing/2014/main" id="{09A54659-0686-8187-D42B-A4C7D94E4B75}"/>
              </a:ext>
            </a:extLst>
          </p:cNvPr>
          <p:cNvGrpSpPr/>
          <p:nvPr/>
        </p:nvGrpSpPr>
        <p:grpSpPr>
          <a:xfrm>
            <a:off x="-1" y="1627196"/>
            <a:ext cx="3241289" cy="567811"/>
            <a:chOff x="-1" y="1618052"/>
            <a:chExt cx="3241289" cy="567811"/>
          </a:xfrm>
        </p:grpSpPr>
        <p:sp>
          <p:nvSpPr>
            <p:cNvPr id="9" name="Tekstvak 8">
              <a:hlinkClick r:id="rId4" action="ppaction://hlinksldjump"/>
              <a:extLst>
                <a:ext uri="{FF2B5EF4-FFF2-40B4-BE49-F238E27FC236}">
                  <a16:creationId xmlns:a16="http://schemas.microsoft.com/office/drawing/2014/main" id="{DBA7EB21-F003-A75D-118E-D4689232B898}"/>
                </a:ext>
              </a:extLst>
            </p:cNvPr>
            <p:cNvSpPr txBox="1"/>
            <p:nvPr/>
          </p:nvSpPr>
          <p:spPr>
            <a:xfrm>
              <a:off x="-1" y="1618052"/>
              <a:ext cx="3241289" cy="567811"/>
            </a:xfrm>
            <a:prstGeom prst="rect">
              <a:avLst/>
            </a:prstGeom>
            <a:solidFill>
              <a:srgbClr val="F39200"/>
            </a:solidFill>
            <a:ln>
              <a:noFill/>
            </a:ln>
          </p:spPr>
          <p:txBody>
            <a:bodyPr wrap="square" lIns="1152000" tIns="144000" rIns="90000" bIns="144000" rtlCol="0" anchor="ctr" anchorCtr="0">
              <a:spAutoFit/>
            </a:bodyPr>
            <a:lstStyle/>
            <a:p>
              <a:r>
                <a:rPr lang="nl-NL" b="1" dirty="0">
                  <a:solidFill>
                    <a:schemeClr val="bg1"/>
                  </a:solidFill>
                  <a:latin typeface="Arial"/>
                  <a:cs typeface="Arial"/>
                  <a:hlinkClick r:id="rId5" action="ppaction://hlinksldjump">
                    <a:extLst>
                      <a:ext uri="{A12FA001-AC4F-418D-AE19-62706E023703}">
                        <ahyp:hlinkClr xmlns:ahyp="http://schemas.microsoft.com/office/drawing/2018/hyperlinkcolor" val="tx"/>
                      </a:ext>
                    </a:extLst>
                  </a:hlinkClick>
                </a:rPr>
                <a:t>Leren lezen</a:t>
              </a:r>
              <a:endParaRPr lang="nl-NL" sz="1800" b="1" dirty="0">
                <a:solidFill>
                  <a:schemeClr val="bg1"/>
                </a:solidFill>
                <a:latin typeface="Arial" panose="020B0604020202020204" pitchFamily="34" charset="0"/>
                <a:cs typeface="Arial" panose="020B0604020202020204" pitchFamily="34" charset="0"/>
              </a:endParaRPr>
            </a:p>
          </p:txBody>
        </p:sp>
        <p:sp>
          <p:nvSpPr>
            <p:cNvPr id="10" name="Ovaal 9">
              <a:extLst>
                <a:ext uri="{FF2B5EF4-FFF2-40B4-BE49-F238E27FC236}">
                  <a16:creationId xmlns:a16="http://schemas.microsoft.com/office/drawing/2014/main" id="{AA7F50CD-63D2-9B95-F8F8-69BED4447DAE}"/>
                </a:ext>
              </a:extLst>
            </p:cNvPr>
            <p:cNvSpPr/>
            <p:nvPr userDrawn="1"/>
          </p:nvSpPr>
          <p:spPr>
            <a:xfrm>
              <a:off x="582219" y="1684331"/>
              <a:ext cx="435082" cy="435082"/>
            </a:xfrm>
            <a:prstGeom prst="ellipse">
              <a:avLst/>
            </a:prstGeom>
            <a:solidFill>
              <a:schemeClr val="bg1"/>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100">
                <a:solidFill>
                  <a:schemeClr val="accent4"/>
                </a:solidFill>
              </a:endParaRPr>
            </a:p>
          </p:txBody>
        </p:sp>
        <p:sp>
          <p:nvSpPr>
            <p:cNvPr id="11" name="Tekstvak 10">
              <a:hlinkClick r:id="rId6" action="ppaction://hlinksldjump"/>
              <a:extLst>
                <a:ext uri="{FF2B5EF4-FFF2-40B4-BE49-F238E27FC236}">
                  <a16:creationId xmlns:a16="http://schemas.microsoft.com/office/drawing/2014/main" id="{7AE2EB3E-A585-E2F7-4215-DC90899E09E1}"/>
                </a:ext>
              </a:extLst>
            </p:cNvPr>
            <p:cNvSpPr txBox="1"/>
            <p:nvPr userDrawn="1"/>
          </p:nvSpPr>
          <p:spPr>
            <a:xfrm>
              <a:off x="567267" y="1701840"/>
              <a:ext cx="465666" cy="400110"/>
            </a:xfrm>
            <a:prstGeom prst="rect">
              <a:avLst/>
            </a:prstGeom>
            <a:noFill/>
            <a:ln>
              <a:noFill/>
            </a:ln>
          </p:spPr>
          <p:txBody>
            <a:bodyPr wrap="square" rtlCol="0">
              <a:spAutoFit/>
            </a:bodyPr>
            <a:lstStyle/>
            <a:p>
              <a:pPr algn="ctr"/>
              <a:r>
                <a:rPr lang="nl-NL" sz="2000" b="1" i="0" dirty="0">
                  <a:solidFill>
                    <a:srgbClr val="F39200"/>
                  </a:solidFill>
                  <a:latin typeface="Arial" panose="020B0604020202020204" pitchFamily="34" charset="0"/>
                  <a:ea typeface="Verdana" panose="020B0604030504040204" pitchFamily="34" charset="0"/>
                  <a:cs typeface="Arial" panose="020B0604020202020204" pitchFamily="34" charset="0"/>
                </a:rPr>
                <a:t>1</a:t>
              </a:r>
              <a:endParaRPr lang="nl-NL" b="1" i="0" dirty="0">
                <a:solidFill>
                  <a:srgbClr val="F39200"/>
                </a:solidFill>
                <a:latin typeface="Arial" panose="020B0604020202020204" pitchFamily="34" charset="0"/>
                <a:ea typeface="Verdana" panose="020B0604030504040204" pitchFamily="34" charset="0"/>
                <a:cs typeface="Arial" panose="020B0604020202020204" pitchFamily="34" charset="0"/>
              </a:endParaRPr>
            </a:p>
          </p:txBody>
        </p:sp>
      </p:grpSp>
      <p:grpSp>
        <p:nvGrpSpPr>
          <p:cNvPr id="12" name="Groep 11">
            <a:extLst>
              <a:ext uri="{FF2B5EF4-FFF2-40B4-BE49-F238E27FC236}">
                <a16:creationId xmlns:a16="http://schemas.microsoft.com/office/drawing/2014/main" id="{6EC3FE11-8655-CCD2-56D0-CCA13D5B3432}"/>
              </a:ext>
            </a:extLst>
          </p:cNvPr>
          <p:cNvGrpSpPr/>
          <p:nvPr/>
        </p:nvGrpSpPr>
        <p:grpSpPr>
          <a:xfrm>
            <a:off x="-2" y="2194042"/>
            <a:ext cx="3241288" cy="567811"/>
            <a:chOff x="-2" y="2194042"/>
            <a:chExt cx="3241288" cy="567811"/>
          </a:xfrm>
        </p:grpSpPr>
        <p:sp>
          <p:nvSpPr>
            <p:cNvPr id="13" name="Tekstvak 12">
              <a:hlinkClick r:id="rId7" action="ppaction://hlinksldjump"/>
              <a:extLst>
                <a:ext uri="{FF2B5EF4-FFF2-40B4-BE49-F238E27FC236}">
                  <a16:creationId xmlns:a16="http://schemas.microsoft.com/office/drawing/2014/main" id="{12129563-6313-9DE4-BAD6-6D242FC4A17A}"/>
                </a:ext>
              </a:extLst>
            </p:cNvPr>
            <p:cNvSpPr txBox="1"/>
            <p:nvPr/>
          </p:nvSpPr>
          <p:spPr>
            <a:xfrm>
              <a:off x="-2" y="2194042"/>
              <a:ext cx="3241288" cy="567811"/>
            </a:xfrm>
            <a:prstGeom prst="rect">
              <a:avLst/>
            </a:prstGeom>
            <a:solidFill>
              <a:srgbClr val="009640"/>
            </a:solidFill>
            <a:ln>
              <a:noFill/>
            </a:ln>
          </p:spPr>
          <p:txBody>
            <a:bodyPr wrap="square" lIns="1152000" tIns="144000" rIns="90000" bIns="144000" rtlCol="0" anchor="ctr" anchorCtr="0">
              <a:spAutoFit/>
            </a:bodyPr>
            <a:lstStyle/>
            <a:p>
              <a:r>
                <a:rPr lang="nl-NL" b="1" dirty="0">
                  <a:solidFill>
                    <a:schemeClr val="bg1"/>
                  </a:solidFill>
                  <a:latin typeface="Arial"/>
                  <a:cs typeface="Arial"/>
                  <a:hlinkClick r:id="rId8" action="ppaction://hlinksldjump">
                    <a:extLst>
                      <a:ext uri="{A12FA001-AC4F-418D-AE19-62706E023703}">
                        <ahyp:hlinkClr xmlns:ahyp="http://schemas.microsoft.com/office/drawing/2018/hyperlinkcolor" val="tx"/>
                      </a:ext>
                    </a:extLst>
                  </a:hlinkClick>
                </a:rPr>
                <a:t>Materialen</a:t>
              </a:r>
              <a:endParaRPr lang="en-US" sz="1800" b="1" dirty="0">
                <a:solidFill>
                  <a:schemeClr val="bg1"/>
                </a:solidFill>
                <a:latin typeface="Arial" panose="020B0604020202020204" pitchFamily="34" charset="0"/>
                <a:cs typeface="Arial" panose="020B0604020202020204" pitchFamily="34" charset="0"/>
              </a:endParaRPr>
            </a:p>
          </p:txBody>
        </p:sp>
        <p:sp>
          <p:nvSpPr>
            <p:cNvPr id="14" name="Ovaal 13">
              <a:extLst>
                <a:ext uri="{FF2B5EF4-FFF2-40B4-BE49-F238E27FC236}">
                  <a16:creationId xmlns:a16="http://schemas.microsoft.com/office/drawing/2014/main" id="{DAAC0590-E7C8-4DC5-2743-E95465F6FB5B}"/>
                </a:ext>
              </a:extLst>
            </p:cNvPr>
            <p:cNvSpPr/>
            <p:nvPr/>
          </p:nvSpPr>
          <p:spPr>
            <a:xfrm>
              <a:off x="582219" y="2247536"/>
              <a:ext cx="435082" cy="435082"/>
            </a:xfrm>
            <a:prstGeom prst="ellipse">
              <a:avLst/>
            </a:prstGeom>
            <a:solidFill>
              <a:schemeClr val="bg1"/>
            </a:solidFill>
            <a:ln w="635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15" name="Tekstvak 14">
              <a:extLst>
                <a:ext uri="{FF2B5EF4-FFF2-40B4-BE49-F238E27FC236}">
                  <a16:creationId xmlns:a16="http://schemas.microsoft.com/office/drawing/2014/main" id="{FC81B2CF-C57D-B1F1-527F-1C522D8154E9}"/>
                </a:ext>
              </a:extLst>
            </p:cNvPr>
            <p:cNvSpPr txBox="1"/>
            <p:nvPr userDrawn="1"/>
          </p:nvSpPr>
          <p:spPr>
            <a:xfrm>
              <a:off x="636431" y="2263389"/>
              <a:ext cx="327334" cy="400110"/>
            </a:xfrm>
            <a:prstGeom prst="rect">
              <a:avLst/>
            </a:prstGeom>
            <a:noFill/>
            <a:ln>
              <a:noFill/>
            </a:ln>
          </p:spPr>
          <p:txBody>
            <a:bodyPr wrap="none" rtlCol="0">
              <a:spAutoFit/>
            </a:bodyPr>
            <a:lstStyle/>
            <a:p>
              <a:pPr algn="ctr"/>
              <a:r>
                <a:rPr lang="nl-NL" sz="2000" b="1" dirty="0">
                  <a:solidFill>
                    <a:srgbClr val="009640"/>
                  </a:solidFill>
                  <a:latin typeface="Arial" panose="020B0604020202020204" pitchFamily="34" charset="0"/>
                  <a:ea typeface="Verdana" panose="020B0604030504040204" pitchFamily="34" charset="0"/>
                  <a:cs typeface="Arial" panose="020B0604020202020204" pitchFamily="34" charset="0"/>
                </a:rPr>
                <a:t>2</a:t>
              </a:r>
              <a:endParaRPr lang="nl-NL" b="1" i="0" dirty="0">
                <a:solidFill>
                  <a:srgbClr val="009640"/>
                </a:solidFill>
                <a:latin typeface="Arial" panose="020B0604020202020204" pitchFamily="34" charset="0"/>
                <a:ea typeface="Verdana" panose="020B0604030504040204" pitchFamily="34" charset="0"/>
                <a:cs typeface="Arial" panose="020B0604020202020204" pitchFamily="34" charset="0"/>
              </a:endParaRPr>
            </a:p>
          </p:txBody>
        </p:sp>
      </p:grpSp>
      <p:grpSp>
        <p:nvGrpSpPr>
          <p:cNvPr id="16" name="Groep 15">
            <a:extLst>
              <a:ext uri="{FF2B5EF4-FFF2-40B4-BE49-F238E27FC236}">
                <a16:creationId xmlns:a16="http://schemas.microsoft.com/office/drawing/2014/main" id="{46DEC8B0-29D6-B340-D659-AC57746A79EF}"/>
              </a:ext>
            </a:extLst>
          </p:cNvPr>
          <p:cNvGrpSpPr/>
          <p:nvPr/>
        </p:nvGrpSpPr>
        <p:grpSpPr>
          <a:xfrm>
            <a:off x="-1" y="2749888"/>
            <a:ext cx="3241289" cy="567811"/>
            <a:chOff x="-1" y="2749888"/>
            <a:chExt cx="3241289" cy="567811"/>
          </a:xfrm>
        </p:grpSpPr>
        <p:sp>
          <p:nvSpPr>
            <p:cNvPr id="17" name="Tekstvak 16">
              <a:hlinkClick r:id="rId9" action="ppaction://hlinksldjump"/>
              <a:extLst>
                <a:ext uri="{FF2B5EF4-FFF2-40B4-BE49-F238E27FC236}">
                  <a16:creationId xmlns:a16="http://schemas.microsoft.com/office/drawing/2014/main" id="{F09088AA-2E5E-42E2-D9E7-FD399D180BCF}"/>
                </a:ext>
              </a:extLst>
            </p:cNvPr>
            <p:cNvSpPr txBox="1"/>
            <p:nvPr/>
          </p:nvSpPr>
          <p:spPr>
            <a:xfrm>
              <a:off x="-1" y="2749888"/>
              <a:ext cx="3241289" cy="567811"/>
            </a:xfrm>
            <a:prstGeom prst="rect">
              <a:avLst/>
            </a:prstGeom>
            <a:solidFill>
              <a:srgbClr val="E7332F"/>
            </a:solidFill>
            <a:ln>
              <a:noFill/>
            </a:ln>
          </p:spPr>
          <p:txBody>
            <a:bodyPr wrap="square" lIns="1152000" tIns="144000" rIns="90000" bIns="144000" rtlCol="0" anchor="ctr" anchorCtr="0">
              <a:spAutoFit/>
            </a:bodyPr>
            <a:lstStyle/>
            <a:p>
              <a:r>
                <a:rPr lang="nl-NL" b="1" dirty="0">
                  <a:solidFill>
                    <a:schemeClr val="bg1"/>
                  </a:solidFill>
                  <a:latin typeface="Arial"/>
                  <a:cs typeface="Arial"/>
                  <a:hlinkClick r:id="rId10" action="ppaction://hlinksldjump" tooltip="Letterfeest">
                    <a:extLst>
                      <a:ext uri="{A12FA001-AC4F-418D-AE19-62706E023703}">
                        <ahyp:hlinkClr xmlns:ahyp="http://schemas.microsoft.com/office/drawing/2018/hyperlinkcolor" val="tx"/>
                      </a:ext>
                    </a:extLst>
                  </a:hlinkClick>
                </a:rPr>
                <a:t>Letterfeest</a:t>
              </a:r>
              <a:endParaRPr lang="en-US" dirty="0">
                <a:solidFill>
                  <a:schemeClr val="bg1"/>
                </a:solidFill>
              </a:endParaRPr>
            </a:p>
          </p:txBody>
        </p:sp>
        <p:sp>
          <p:nvSpPr>
            <p:cNvPr id="18" name="Ovaal 17">
              <a:extLst>
                <a:ext uri="{FF2B5EF4-FFF2-40B4-BE49-F238E27FC236}">
                  <a16:creationId xmlns:a16="http://schemas.microsoft.com/office/drawing/2014/main" id="{A6535EDD-5E3A-D180-F700-88F1FBE11132}"/>
                </a:ext>
              </a:extLst>
            </p:cNvPr>
            <p:cNvSpPr/>
            <p:nvPr/>
          </p:nvSpPr>
          <p:spPr>
            <a:xfrm>
              <a:off x="582219" y="2817504"/>
              <a:ext cx="435082" cy="435082"/>
            </a:xfrm>
            <a:prstGeom prst="ellipse">
              <a:avLst/>
            </a:prstGeom>
            <a:solidFill>
              <a:schemeClr val="bg1"/>
            </a:solidFill>
            <a:ln w="635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19" name="Tekstvak 18">
              <a:extLst>
                <a:ext uri="{FF2B5EF4-FFF2-40B4-BE49-F238E27FC236}">
                  <a16:creationId xmlns:a16="http://schemas.microsoft.com/office/drawing/2014/main" id="{4943E575-00B5-2296-3A3F-43F88E683D1D}"/>
                </a:ext>
              </a:extLst>
            </p:cNvPr>
            <p:cNvSpPr txBox="1"/>
            <p:nvPr userDrawn="1"/>
          </p:nvSpPr>
          <p:spPr>
            <a:xfrm>
              <a:off x="636433" y="2841513"/>
              <a:ext cx="327334" cy="400110"/>
            </a:xfrm>
            <a:prstGeom prst="rect">
              <a:avLst/>
            </a:prstGeom>
            <a:noFill/>
            <a:ln>
              <a:noFill/>
            </a:ln>
          </p:spPr>
          <p:txBody>
            <a:bodyPr wrap="none" rtlCol="0">
              <a:spAutoFit/>
            </a:bodyPr>
            <a:lstStyle/>
            <a:p>
              <a:pPr algn="ctr"/>
              <a:r>
                <a:rPr lang="nl-NL" sz="2000" b="1" i="0" dirty="0">
                  <a:solidFill>
                    <a:srgbClr val="E7332F"/>
                  </a:solidFill>
                  <a:latin typeface="Arial" panose="020B0604020202020204" pitchFamily="34" charset="0"/>
                  <a:ea typeface="Verdana" panose="020B0604030504040204" pitchFamily="34" charset="0"/>
                  <a:cs typeface="Arial" panose="020B0604020202020204" pitchFamily="34" charset="0"/>
                </a:rPr>
                <a:t>3</a:t>
              </a:r>
              <a:endParaRPr lang="nl-NL" b="1" i="0" dirty="0">
                <a:solidFill>
                  <a:srgbClr val="E7332F"/>
                </a:solidFill>
                <a:latin typeface="Arial" panose="020B0604020202020204" pitchFamily="34" charset="0"/>
                <a:ea typeface="Verdana" panose="020B0604030504040204" pitchFamily="34" charset="0"/>
                <a:cs typeface="Arial" panose="020B0604020202020204" pitchFamily="34" charset="0"/>
              </a:endParaRPr>
            </a:p>
          </p:txBody>
        </p:sp>
      </p:grpSp>
      <p:grpSp>
        <p:nvGrpSpPr>
          <p:cNvPr id="20" name="Groep 19">
            <a:extLst>
              <a:ext uri="{FF2B5EF4-FFF2-40B4-BE49-F238E27FC236}">
                <a16:creationId xmlns:a16="http://schemas.microsoft.com/office/drawing/2014/main" id="{C0D67297-A040-9453-0614-AD2E3E52001A}"/>
              </a:ext>
            </a:extLst>
          </p:cNvPr>
          <p:cNvGrpSpPr/>
          <p:nvPr/>
        </p:nvGrpSpPr>
        <p:grpSpPr>
          <a:xfrm>
            <a:off x="-1" y="3314049"/>
            <a:ext cx="3241289" cy="567811"/>
            <a:chOff x="-1" y="3314049"/>
            <a:chExt cx="3241289" cy="567811"/>
          </a:xfrm>
        </p:grpSpPr>
        <p:sp>
          <p:nvSpPr>
            <p:cNvPr id="21" name="Tekstvak 20">
              <a:hlinkClick r:id="" action="ppaction://noaction"/>
              <a:extLst>
                <a:ext uri="{FF2B5EF4-FFF2-40B4-BE49-F238E27FC236}">
                  <a16:creationId xmlns:a16="http://schemas.microsoft.com/office/drawing/2014/main" id="{207AE479-E510-2B21-0A14-4C545483712E}"/>
                </a:ext>
              </a:extLst>
            </p:cNvPr>
            <p:cNvSpPr txBox="1"/>
            <p:nvPr/>
          </p:nvSpPr>
          <p:spPr>
            <a:xfrm>
              <a:off x="-1" y="3314049"/>
              <a:ext cx="3241289" cy="567811"/>
            </a:xfrm>
            <a:prstGeom prst="rect">
              <a:avLst/>
            </a:prstGeom>
            <a:solidFill>
              <a:srgbClr val="9560A4"/>
            </a:solidFill>
            <a:ln>
              <a:noFill/>
            </a:ln>
          </p:spPr>
          <p:txBody>
            <a:bodyPr wrap="square" lIns="1152000" tIns="144000" rIns="90000" bIns="144000" rtlCol="0" anchor="ctr" anchorCtr="0">
              <a:spAutoFit/>
            </a:bodyPr>
            <a:lstStyle/>
            <a:p>
              <a:r>
                <a:rPr lang="nl-NL" b="1" dirty="0">
                  <a:solidFill>
                    <a:schemeClr val="bg1"/>
                  </a:solidFill>
                  <a:latin typeface="Arial"/>
                  <a:cs typeface="Arial"/>
                  <a:hlinkClick r:id="rId11" action="ppaction://hlinksldjump">
                    <a:extLst>
                      <a:ext uri="{A12FA001-AC4F-418D-AE19-62706E023703}">
                        <ahyp:hlinkClr xmlns:ahyp="http://schemas.microsoft.com/office/drawing/2018/hyperlinkcolor" val="tx"/>
                      </a:ext>
                    </a:extLst>
                  </a:hlinkClick>
                </a:rPr>
                <a:t>Leren schrijven</a:t>
              </a:r>
              <a:endParaRPr lang="en-US" dirty="0">
                <a:solidFill>
                  <a:schemeClr val="bg1"/>
                </a:solidFill>
              </a:endParaRPr>
            </a:p>
          </p:txBody>
        </p:sp>
        <p:sp>
          <p:nvSpPr>
            <p:cNvPr id="22" name="Ovaal 21">
              <a:extLst>
                <a:ext uri="{FF2B5EF4-FFF2-40B4-BE49-F238E27FC236}">
                  <a16:creationId xmlns:a16="http://schemas.microsoft.com/office/drawing/2014/main" id="{4BC3B717-BC4F-B4B7-A97A-E2949786D8AD}"/>
                </a:ext>
              </a:extLst>
            </p:cNvPr>
            <p:cNvSpPr/>
            <p:nvPr/>
          </p:nvSpPr>
          <p:spPr>
            <a:xfrm>
              <a:off x="582219" y="3387472"/>
              <a:ext cx="435082" cy="435082"/>
            </a:xfrm>
            <a:prstGeom prst="ellipse">
              <a:avLst/>
            </a:prstGeom>
            <a:solidFill>
              <a:schemeClr val="bg1"/>
            </a:solidFill>
            <a:ln w="635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23" name="Tekstvak 22">
              <a:extLst>
                <a:ext uri="{FF2B5EF4-FFF2-40B4-BE49-F238E27FC236}">
                  <a16:creationId xmlns:a16="http://schemas.microsoft.com/office/drawing/2014/main" id="{DE7DE5EC-5F7C-36F1-9CAE-B3DD4AF414E5}"/>
                </a:ext>
              </a:extLst>
            </p:cNvPr>
            <p:cNvSpPr txBox="1"/>
            <p:nvPr userDrawn="1"/>
          </p:nvSpPr>
          <p:spPr>
            <a:xfrm>
              <a:off x="636433" y="3405675"/>
              <a:ext cx="327334" cy="400110"/>
            </a:xfrm>
            <a:prstGeom prst="rect">
              <a:avLst/>
            </a:prstGeom>
            <a:noFill/>
            <a:ln>
              <a:noFill/>
            </a:ln>
          </p:spPr>
          <p:txBody>
            <a:bodyPr wrap="none" rtlCol="0">
              <a:spAutoFit/>
            </a:bodyPr>
            <a:lstStyle/>
            <a:p>
              <a:pPr algn="ctr"/>
              <a:r>
                <a:rPr lang="nl-NL" sz="2000" b="1" i="0">
                  <a:solidFill>
                    <a:srgbClr val="9560A4"/>
                  </a:solidFill>
                  <a:latin typeface="Arial" panose="020B0604020202020204" pitchFamily="34" charset="0"/>
                  <a:ea typeface="Verdana" panose="020B0604030504040204" pitchFamily="34" charset="0"/>
                  <a:cs typeface="Arial" panose="020B0604020202020204" pitchFamily="34" charset="0"/>
                </a:rPr>
                <a:t>4</a:t>
              </a:r>
              <a:endParaRPr lang="nl-NL" b="1" i="0">
                <a:solidFill>
                  <a:srgbClr val="9560A4"/>
                </a:solidFill>
                <a:latin typeface="Arial" panose="020B0604020202020204" pitchFamily="34" charset="0"/>
                <a:ea typeface="Verdana" panose="020B0604030504040204" pitchFamily="34" charset="0"/>
                <a:cs typeface="Arial" panose="020B0604020202020204" pitchFamily="34" charset="0"/>
              </a:endParaRPr>
            </a:p>
          </p:txBody>
        </p:sp>
      </p:grpSp>
      <p:grpSp>
        <p:nvGrpSpPr>
          <p:cNvPr id="24" name="Groep 23">
            <a:extLst>
              <a:ext uri="{FF2B5EF4-FFF2-40B4-BE49-F238E27FC236}">
                <a16:creationId xmlns:a16="http://schemas.microsoft.com/office/drawing/2014/main" id="{D109244B-7158-3D8F-4F37-5ABAC7E60C7B}"/>
              </a:ext>
            </a:extLst>
          </p:cNvPr>
          <p:cNvGrpSpPr/>
          <p:nvPr/>
        </p:nvGrpSpPr>
        <p:grpSpPr>
          <a:xfrm>
            <a:off x="0" y="3880856"/>
            <a:ext cx="3241288" cy="844810"/>
            <a:chOff x="0" y="3742311"/>
            <a:chExt cx="3241288" cy="844810"/>
          </a:xfrm>
        </p:grpSpPr>
        <p:sp>
          <p:nvSpPr>
            <p:cNvPr id="25" name="Tekstvak 24">
              <a:hlinkClick r:id="" action="ppaction://noaction"/>
              <a:extLst>
                <a:ext uri="{FF2B5EF4-FFF2-40B4-BE49-F238E27FC236}">
                  <a16:creationId xmlns:a16="http://schemas.microsoft.com/office/drawing/2014/main" id="{808FC33A-3C27-0AD3-528E-C0083FA0606E}"/>
                </a:ext>
              </a:extLst>
            </p:cNvPr>
            <p:cNvSpPr txBox="1"/>
            <p:nvPr/>
          </p:nvSpPr>
          <p:spPr>
            <a:xfrm>
              <a:off x="0" y="3742311"/>
              <a:ext cx="3241288" cy="844810"/>
            </a:xfrm>
            <a:prstGeom prst="rect">
              <a:avLst/>
            </a:prstGeom>
            <a:solidFill>
              <a:srgbClr val="0069B4"/>
            </a:solidFill>
            <a:ln>
              <a:noFill/>
            </a:ln>
          </p:spPr>
          <p:txBody>
            <a:bodyPr wrap="square" lIns="1152000" tIns="144000" rIns="90000" bIns="144000" rtlCol="0" anchor="ctr" anchorCtr="0">
              <a:spAutoFit/>
            </a:bodyPr>
            <a:lstStyle/>
            <a:p>
              <a:r>
                <a:rPr lang="nl-NL" b="1" dirty="0">
                  <a:solidFill>
                    <a:schemeClr val="bg1"/>
                  </a:solidFill>
                  <a:latin typeface="Arial"/>
                  <a:cs typeface="Arial"/>
                  <a:hlinkClick r:id="rId12" action="ppaction://hlinksldjump">
                    <a:extLst>
                      <a:ext uri="{A12FA001-AC4F-418D-AE19-62706E023703}">
                        <ahyp:hlinkClr xmlns:ahyp="http://schemas.microsoft.com/office/drawing/2018/hyperlinkcolor" val="tx"/>
                      </a:ext>
                    </a:extLst>
                  </a:hlinkClick>
                </a:rPr>
                <a:t>Wat kunt u thuis doen?</a:t>
              </a:r>
              <a:endParaRPr lang="nl-NL" sz="1800" b="1" dirty="0">
                <a:solidFill>
                  <a:schemeClr val="bg1"/>
                </a:solidFill>
                <a:latin typeface="Arial" panose="020B0604020202020204" pitchFamily="34" charset="0"/>
                <a:cs typeface="Arial" panose="020B0604020202020204" pitchFamily="34" charset="0"/>
              </a:endParaRPr>
            </a:p>
          </p:txBody>
        </p:sp>
        <p:sp>
          <p:nvSpPr>
            <p:cNvPr id="26" name="Ovaal 25">
              <a:extLst>
                <a:ext uri="{FF2B5EF4-FFF2-40B4-BE49-F238E27FC236}">
                  <a16:creationId xmlns:a16="http://schemas.microsoft.com/office/drawing/2014/main" id="{55F3DF6D-2D6C-F0AF-05D4-7C7F32C43A8E}"/>
                </a:ext>
              </a:extLst>
            </p:cNvPr>
            <p:cNvSpPr/>
            <p:nvPr/>
          </p:nvSpPr>
          <p:spPr>
            <a:xfrm>
              <a:off x="582219" y="3945248"/>
              <a:ext cx="435082" cy="435082"/>
            </a:xfrm>
            <a:prstGeom prst="ellipse">
              <a:avLst/>
            </a:prstGeom>
            <a:solidFill>
              <a:schemeClr val="bg1"/>
            </a:solidFill>
            <a:ln w="635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27" name="Tekstvak 26">
              <a:extLst>
                <a:ext uri="{FF2B5EF4-FFF2-40B4-BE49-F238E27FC236}">
                  <a16:creationId xmlns:a16="http://schemas.microsoft.com/office/drawing/2014/main" id="{E35B5704-308A-4A74-E554-974C10E6DD95}"/>
                </a:ext>
              </a:extLst>
            </p:cNvPr>
            <p:cNvSpPr txBox="1"/>
            <p:nvPr userDrawn="1"/>
          </p:nvSpPr>
          <p:spPr>
            <a:xfrm>
              <a:off x="636433" y="3972435"/>
              <a:ext cx="327334" cy="400110"/>
            </a:xfrm>
            <a:prstGeom prst="rect">
              <a:avLst/>
            </a:prstGeom>
            <a:noFill/>
            <a:ln>
              <a:noFill/>
            </a:ln>
          </p:spPr>
          <p:txBody>
            <a:bodyPr wrap="none" rtlCol="0">
              <a:spAutoFit/>
            </a:bodyPr>
            <a:lstStyle/>
            <a:p>
              <a:pPr algn="ctr"/>
              <a:r>
                <a:rPr lang="nl-NL" sz="2000" b="1" i="0">
                  <a:solidFill>
                    <a:srgbClr val="0069B4"/>
                  </a:solidFill>
                  <a:latin typeface="Arial" panose="020B0604020202020204" pitchFamily="34" charset="0"/>
                  <a:ea typeface="Verdana" panose="020B0604030504040204" pitchFamily="34" charset="0"/>
                  <a:cs typeface="Arial" panose="020B0604020202020204" pitchFamily="34" charset="0"/>
                </a:rPr>
                <a:t>5</a:t>
              </a:r>
              <a:endParaRPr lang="nl-NL" b="1" i="0">
                <a:solidFill>
                  <a:srgbClr val="0069B4"/>
                </a:solidFill>
                <a:latin typeface="Arial" panose="020B0604020202020204" pitchFamily="34" charset="0"/>
                <a:ea typeface="Verdana" panose="020B0604030504040204" pitchFamily="34" charset="0"/>
                <a:cs typeface="Arial" panose="020B0604020202020204" pitchFamily="34" charset="0"/>
              </a:endParaRPr>
            </a:p>
          </p:txBody>
        </p:sp>
      </p:grpSp>
      <p:grpSp>
        <p:nvGrpSpPr>
          <p:cNvPr id="2" name="Groep 1">
            <a:extLst>
              <a:ext uri="{FF2B5EF4-FFF2-40B4-BE49-F238E27FC236}">
                <a16:creationId xmlns:a16="http://schemas.microsoft.com/office/drawing/2014/main" id="{22A878C7-A5AF-D284-49D5-B7E2431D24D8}"/>
              </a:ext>
            </a:extLst>
          </p:cNvPr>
          <p:cNvGrpSpPr/>
          <p:nvPr/>
        </p:nvGrpSpPr>
        <p:grpSpPr>
          <a:xfrm>
            <a:off x="10542010" y="5973172"/>
            <a:ext cx="1649990" cy="413658"/>
            <a:chOff x="10542010" y="6190342"/>
            <a:chExt cx="1649990" cy="413658"/>
          </a:xfrm>
        </p:grpSpPr>
        <p:sp>
          <p:nvSpPr>
            <p:cNvPr id="5" name="Rechthoek 4">
              <a:extLst>
                <a:ext uri="{FF2B5EF4-FFF2-40B4-BE49-F238E27FC236}">
                  <a16:creationId xmlns:a16="http://schemas.microsoft.com/office/drawing/2014/main" id="{F35CCFAC-720D-E586-41E5-FE8A4D5BA23F}"/>
                </a:ext>
              </a:extLst>
            </p:cNvPr>
            <p:cNvSpPr/>
            <p:nvPr userDrawn="1"/>
          </p:nvSpPr>
          <p:spPr>
            <a:xfrm>
              <a:off x="10542010" y="6190342"/>
              <a:ext cx="1649990" cy="4136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Picture 2" descr="C:\Users\Studio-Max PC\Desktop\LOGO_MALMBERG-Sanoma_CMYK-A4-A3.png">
              <a:extLst>
                <a:ext uri="{FF2B5EF4-FFF2-40B4-BE49-F238E27FC236}">
                  <a16:creationId xmlns:a16="http://schemas.microsoft.com/office/drawing/2014/main" id="{850D0389-5C08-9445-AE97-9C45727DF87E}"/>
                </a:ext>
              </a:extLst>
            </p:cNvPr>
            <p:cNvPicPr>
              <a:picLocks noChangeAspect="1" noChangeArrowheads="1"/>
            </p:cNvPicPr>
            <p:nvPr userDrawn="1"/>
          </p:nvPicPr>
          <p:blipFill rotWithShape="1">
            <a:blip r:embed="rId13" cstate="screen">
              <a:extLst>
                <a:ext uri="{28A0092B-C50C-407E-A947-70E740481C1C}">
                  <a14:useLocalDpi xmlns:a14="http://schemas.microsoft.com/office/drawing/2010/main"/>
                </a:ext>
              </a:extLst>
            </a:blip>
            <a:srcRect/>
            <a:stretch/>
          </p:blipFill>
          <p:spPr bwMode="auto">
            <a:xfrm>
              <a:off x="10750351" y="6266273"/>
              <a:ext cx="1245790" cy="25451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kstvak 6">
            <a:extLst>
              <a:ext uri="{FF2B5EF4-FFF2-40B4-BE49-F238E27FC236}">
                <a16:creationId xmlns:a16="http://schemas.microsoft.com/office/drawing/2014/main" id="{90E220BE-1608-9832-C541-4CFE6B2C7B17}"/>
              </a:ext>
            </a:extLst>
          </p:cNvPr>
          <p:cNvSpPr txBox="1"/>
          <p:nvPr/>
        </p:nvSpPr>
        <p:spPr>
          <a:xfrm rot="5400000">
            <a:off x="-197645" y="670979"/>
            <a:ext cx="1222606" cy="461665"/>
          </a:xfrm>
          <a:prstGeom prst="rect">
            <a:avLst/>
          </a:prstGeom>
          <a:noFill/>
        </p:spPr>
        <p:txBody>
          <a:bodyPr wrap="square" rtlCol="0">
            <a:spAutoFit/>
          </a:bodyPr>
          <a:lstStyle/>
          <a:p>
            <a:r>
              <a:rPr lang="nl-NL" sz="2400" b="1" i="0">
                <a:solidFill>
                  <a:schemeClr val="bg1"/>
                </a:solidFill>
                <a:latin typeface="Arial" panose="020B0604020202020204" pitchFamily="34" charset="0"/>
                <a:ea typeface="Verdana" panose="020B0604030504040204" pitchFamily="34" charset="0"/>
                <a:cs typeface="Arial" panose="020B0604020202020204" pitchFamily="34" charset="0"/>
              </a:rPr>
              <a:t>Inhoud</a:t>
            </a:r>
          </a:p>
        </p:txBody>
      </p:sp>
      <p:pic>
        <p:nvPicPr>
          <p:cNvPr id="43" name="Afbeelding 42">
            <a:extLst>
              <a:ext uri="{FF2B5EF4-FFF2-40B4-BE49-F238E27FC236}">
                <a16:creationId xmlns:a16="http://schemas.microsoft.com/office/drawing/2014/main" id="{4284EE44-8B55-9F29-05C2-C027E8490EB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96579" y="365125"/>
            <a:ext cx="3644901" cy="1043241"/>
          </a:xfrm>
          <a:prstGeom prst="rect">
            <a:avLst/>
          </a:prstGeom>
        </p:spPr>
      </p:pic>
    </p:spTree>
    <p:extLst>
      <p:ext uri="{BB962C8B-B14F-4D97-AF65-F5344CB8AC3E}">
        <p14:creationId xmlns:p14="http://schemas.microsoft.com/office/powerpoint/2010/main" val="1888718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98CA3-7FF6-6A2C-2367-D174BD8390EE}"/>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2114B78F-2088-44FF-3153-16537FC4700F}"/>
              </a:ext>
            </a:extLst>
          </p:cNvPr>
          <p:cNvSpPr/>
          <p:nvPr/>
        </p:nvSpPr>
        <p:spPr>
          <a:xfrm>
            <a:off x="-1" y="0"/>
            <a:ext cx="10018059" cy="6857999"/>
          </a:xfrm>
          <a:prstGeom prst="rect">
            <a:avLst/>
          </a:prstGeom>
          <a:solidFill>
            <a:schemeClr val="accent3">
              <a:alpha val="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E478798E-5C66-49B1-D0E8-62B886F0EDE1}"/>
              </a:ext>
            </a:extLst>
          </p:cNvPr>
          <p:cNvSpPr txBox="1"/>
          <p:nvPr/>
        </p:nvSpPr>
        <p:spPr>
          <a:xfrm>
            <a:off x="1176283" y="2358875"/>
            <a:ext cx="964756" cy="344808"/>
          </a:xfrm>
          <a:prstGeom prst="rect">
            <a:avLst/>
          </a:prstGeom>
          <a:solidFill>
            <a:schemeClr val="bg1"/>
          </a:solidFill>
        </p:spPr>
        <p:txBody>
          <a:bodyPr wrap="square" lIns="35719" tIns="35719" rIns="35719" bIns="35719" rtlCol="0">
            <a:spAutoFit/>
          </a:bodyPr>
          <a:lstStyle/>
          <a:p>
            <a:pPr marL="0" marR="0" lvl="0" indent="0" algn="l" defTabSz="907268" rtl="0" eaLnBrk="1" fontAlgn="auto" latinLnBrk="0" hangingPunct="1">
              <a:lnSpc>
                <a:spcPct val="100000"/>
              </a:lnSpc>
              <a:spcBef>
                <a:spcPts val="0"/>
              </a:spcBef>
              <a:spcAft>
                <a:spcPts val="0"/>
              </a:spcAft>
              <a:buClrTx/>
              <a:buSzTx/>
              <a:buFontTx/>
              <a:buNone/>
              <a:tabLst/>
              <a:defRPr/>
            </a:pPr>
            <a:endParaRPr kumimoji="0" lang="nl-NL" sz="1786" b="0" i="0" u="none" strike="noStrike" kern="1200" cap="none" spc="-40" normalizeH="0" baseline="0" noProof="0">
              <a:ln>
                <a:noFill/>
              </a:ln>
              <a:solidFill>
                <a:srgbClr val="999999"/>
              </a:solidFill>
              <a:effectLst/>
              <a:uLnTx/>
              <a:uFillTx/>
              <a:latin typeface="Arial"/>
              <a:ea typeface="+mn-ea"/>
              <a:cs typeface="+mn-cs"/>
            </a:endParaRPr>
          </a:p>
        </p:txBody>
      </p:sp>
      <p:sp>
        <p:nvSpPr>
          <p:cNvPr id="2" name="Title 7">
            <a:extLst>
              <a:ext uri="{FF2B5EF4-FFF2-40B4-BE49-F238E27FC236}">
                <a16:creationId xmlns:a16="http://schemas.microsoft.com/office/drawing/2014/main" id="{21A6A20D-01EB-8EF0-A8EC-7A240FAB846C}"/>
              </a:ext>
            </a:extLst>
          </p:cNvPr>
          <p:cNvSpPr>
            <a:spLocks noGrp="1"/>
          </p:cNvSpPr>
          <p:nvPr>
            <p:ph type="title"/>
          </p:nvPr>
        </p:nvSpPr>
        <p:spPr>
          <a:xfrm>
            <a:off x="677334" y="609600"/>
            <a:ext cx="8596668" cy="1320800"/>
          </a:xfrm>
        </p:spPr>
        <p:txBody>
          <a:bodyPr/>
          <a:lstStyle/>
          <a:p>
            <a:r>
              <a:rPr lang="en-US" err="1">
                <a:solidFill>
                  <a:schemeClr val="accent3"/>
                </a:solidFill>
                <a:latin typeface="Arial"/>
                <a:cs typeface="Arial"/>
              </a:rPr>
              <a:t>Schrijfschrift</a:t>
            </a:r>
            <a:r>
              <a:rPr lang="en-US">
                <a:solidFill>
                  <a:schemeClr val="accent3"/>
                </a:solidFill>
                <a:latin typeface="Arial"/>
                <a:cs typeface="Arial"/>
              </a:rPr>
              <a:t> | </a:t>
            </a:r>
            <a:r>
              <a:rPr lang="en-US" err="1">
                <a:solidFill>
                  <a:schemeClr val="accent3"/>
                </a:solidFill>
                <a:latin typeface="Arial"/>
                <a:cs typeface="Arial"/>
              </a:rPr>
              <a:t>Aanleren</a:t>
            </a:r>
            <a:r>
              <a:rPr lang="en-US">
                <a:solidFill>
                  <a:schemeClr val="accent3"/>
                </a:solidFill>
                <a:latin typeface="Arial"/>
                <a:cs typeface="Arial"/>
              </a:rPr>
              <a:t> </a:t>
            </a:r>
            <a:endParaRPr lang="en-NL">
              <a:solidFill>
                <a:schemeClr val="accent3"/>
              </a:solidFill>
            </a:endParaRPr>
          </a:p>
        </p:txBody>
      </p:sp>
      <p:pic>
        <p:nvPicPr>
          <p:cNvPr id="4" name="Picture 3" descr="A cover of a book&#10;&#10;Description automatically generated">
            <a:extLst>
              <a:ext uri="{FF2B5EF4-FFF2-40B4-BE49-F238E27FC236}">
                <a16:creationId xmlns:a16="http://schemas.microsoft.com/office/drawing/2014/main" id="{F27AAC10-4C3F-CE92-2D23-6639F4F21DC4}"/>
              </a:ext>
            </a:extLst>
          </p:cNvPr>
          <p:cNvPicPr>
            <a:picLocks noChangeAspect="1"/>
          </p:cNvPicPr>
          <p:nvPr/>
        </p:nvPicPr>
        <p:blipFill>
          <a:blip r:embed="rId3"/>
          <a:stretch>
            <a:fillRect/>
          </a:stretch>
        </p:blipFill>
        <p:spPr>
          <a:xfrm>
            <a:off x="524656" y="2017371"/>
            <a:ext cx="2608288" cy="2823258"/>
          </a:xfrm>
          <a:prstGeom prst="rect">
            <a:avLst/>
          </a:prstGeom>
        </p:spPr>
      </p:pic>
      <p:pic>
        <p:nvPicPr>
          <p:cNvPr id="6" name="Picture 5" descr="A screenshot of a video game&#10;&#10;Description automatically generated">
            <a:extLst>
              <a:ext uri="{FF2B5EF4-FFF2-40B4-BE49-F238E27FC236}">
                <a16:creationId xmlns:a16="http://schemas.microsoft.com/office/drawing/2014/main" id="{D7CDB958-4344-AA61-3BD9-F19EDA9402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6664" y="1184160"/>
            <a:ext cx="5873834" cy="4154317"/>
          </a:xfrm>
          <a:prstGeom prst="rect">
            <a:avLst/>
          </a:prstGeom>
        </p:spPr>
      </p:pic>
      <p:pic>
        <p:nvPicPr>
          <p:cNvPr id="3" name="Picture 5" descr="A screenshot of a video game&#10;&#10;Description automatically generated">
            <a:extLst>
              <a:ext uri="{FF2B5EF4-FFF2-40B4-BE49-F238E27FC236}">
                <a16:creationId xmlns:a16="http://schemas.microsoft.com/office/drawing/2014/main" id="{6A8EF7DE-B436-5528-2C9B-A1638A4546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4394" y="3429000"/>
            <a:ext cx="5663211" cy="4005352"/>
          </a:xfrm>
          <a:prstGeom prst="rect">
            <a:avLst/>
          </a:prstGeom>
        </p:spPr>
      </p:pic>
      <p:sp>
        <p:nvSpPr>
          <p:cNvPr id="8" name="Rechthoek: afgeronde bovenhoeken 41">
            <a:extLst>
              <a:ext uri="{FF2B5EF4-FFF2-40B4-BE49-F238E27FC236}">
                <a16:creationId xmlns:a16="http://schemas.microsoft.com/office/drawing/2014/main" id="{F4F4F85F-5667-6881-68E5-D2A4D2CC6992}"/>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9" name="Afbeelding 8">
            <a:hlinkClick r:id="rId6" action="ppaction://hlinksldjump"/>
            <a:extLst>
              <a:ext uri="{FF2B5EF4-FFF2-40B4-BE49-F238E27FC236}">
                <a16:creationId xmlns:a16="http://schemas.microsoft.com/office/drawing/2014/main" id="{64989EF2-9F8D-2DCB-AA7A-1833C1C64B87}"/>
              </a:ext>
            </a:extLst>
          </p:cNvPr>
          <p:cNvPicPr>
            <a:picLocks noChangeAspect="1"/>
          </p:cNvPicPr>
          <p:nvPr/>
        </p:nvPicPr>
        <p:blipFill>
          <a:blip r:embed="rId7"/>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645326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E32C36F1-D6D8-D93C-1BFA-0A53C4BED79D}"/>
              </a:ext>
            </a:extLst>
          </p:cNvPr>
          <p:cNvSpPr txBox="1"/>
          <p:nvPr/>
        </p:nvSpPr>
        <p:spPr>
          <a:xfrm>
            <a:off x="1176283" y="2358875"/>
            <a:ext cx="964756" cy="344808"/>
          </a:xfrm>
          <a:prstGeom prst="rect">
            <a:avLst/>
          </a:prstGeom>
          <a:solidFill>
            <a:schemeClr val="bg1"/>
          </a:solidFill>
        </p:spPr>
        <p:txBody>
          <a:bodyPr wrap="square" lIns="35719" tIns="35719" rIns="35719" bIns="35719" rtlCol="0">
            <a:spAutoFit/>
          </a:bodyPr>
          <a:lstStyle/>
          <a:p>
            <a:pPr marL="0" marR="0" lvl="0" indent="0" algn="l" defTabSz="907268" rtl="0" eaLnBrk="1" fontAlgn="auto" latinLnBrk="0" hangingPunct="1">
              <a:lnSpc>
                <a:spcPct val="100000"/>
              </a:lnSpc>
              <a:spcBef>
                <a:spcPts val="0"/>
              </a:spcBef>
              <a:spcAft>
                <a:spcPts val="0"/>
              </a:spcAft>
              <a:buClrTx/>
              <a:buSzTx/>
              <a:buFontTx/>
              <a:buNone/>
              <a:tabLst/>
              <a:defRPr/>
            </a:pPr>
            <a:endParaRPr kumimoji="0" lang="nl-NL" sz="1786" b="0" i="0" u="none" strike="noStrike" kern="1200" cap="none" spc="-40" normalizeH="0" baseline="0" noProof="0">
              <a:ln>
                <a:noFill/>
              </a:ln>
              <a:solidFill>
                <a:srgbClr val="999999"/>
              </a:solidFill>
              <a:effectLst/>
              <a:uLnTx/>
              <a:uFillTx/>
              <a:latin typeface="Arial"/>
              <a:ea typeface="+mn-ea"/>
              <a:cs typeface="+mn-cs"/>
            </a:endParaRPr>
          </a:p>
        </p:txBody>
      </p:sp>
      <p:sp>
        <p:nvSpPr>
          <p:cNvPr id="2" name="Title 7">
            <a:extLst>
              <a:ext uri="{FF2B5EF4-FFF2-40B4-BE49-F238E27FC236}">
                <a16:creationId xmlns:a16="http://schemas.microsoft.com/office/drawing/2014/main" id="{AA8C094A-DEA2-5D6C-EA54-B51BF2A14FCF}"/>
              </a:ext>
            </a:extLst>
          </p:cNvPr>
          <p:cNvSpPr>
            <a:spLocks noGrp="1"/>
          </p:cNvSpPr>
          <p:nvPr>
            <p:ph type="title"/>
          </p:nvPr>
        </p:nvSpPr>
        <p:spPr/>
        <p:txBody>
          <a:bodyPr/>
          <a:lstStyle/>
          <a:p>
            <a:r>
              <a:rPr lang="en-US" err="1">
                <a:latin typeface="Arial"/>
                <a:cs typeface="Arial"/>
              </a:rPr>
              <a:t>Schrijfschrift</a:t>
            </a:r>
            <a:r>
              <a:rPr lang="en-US">
                <a:latin typeface="Arial"/>
                <a:cs typeface="Arial"/>
              </a:rPr>
              <a:t> | </a:t>
            </a:r>
            <a:r>
              <a:rPr lang="en-US" err="1">
                <a:latin typeface="Arial"/>
                <a:cs typeface="Arial"/>
              </a:rPr>
              <a:t>Oefenen</a:t>
            </a:r>
            <a:endParaRPr lang="en-NL" err="1"/>
          </a:p>
        </p:txBody>
      </p:sp>
      <p:pic>
        <p:nvPicPr>
          <p:cNvPr id="6" name="Picture 5" descr="A screenshot of a computer&#10;&#10;Description automatically generated">
            <a:extLst>
              <a:ext uri="{FF2B5EF4-FFF2-40B4-BE49-F238E27FC236}">
                <a16:creationId xmlns:a16="http://schemas.microsoft.com/office/drawing/2014/main" id="{BEA92FA6-88B8-1757-5A66-C85CA14B2B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090" y="1206754"/>
            <a:ext cx="10114172" cy="7153330"/>
          </a:xfrm>
          <a:prstGeom prst="rect">
            <a:avLst/>
          </a:prstGeom>
        </p:spPr>
      </p:pic>
      <p:sp>
        <p:nvSpPr>
          <p:cNvPr id="3" name="Rechthoek: afgeronde bovenhoeken 41">
            <a:extLst>
              <a:ext uri="{FF2B5EF4-FFF2-40B4-BE49-F238E27FC236}">
                <a16:creationId xmlns:a16="http://schemas.microsoft.com/office/drawing/2014/main" id="{165289D0-3ED8-661C-5034-BFB51B3EA05C}"/>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4" name="Afbeelding 3">
            <a:hlinkClick r:id="rId4" action="ppaction://hlinksldjump"/>
            <a:extLst>
              <a:ext uri="{FF2B5EF4-FFF2-40B4-BE49-F238E27FC236}">
                <a16:creationId xmlns:a16="http://schemas.microsoft.com/office/drawing/2014/main" id="{618AFD57-9BC8-D415-A9CE-DDA424DB6071}"/>
              </a:ext>
            </a:extLst>
          </p:cNvPr>
          <p:cNvPicPr>
            <a:picLocks noChangeAspect="1"/>
          </p:cNvPicPr>
          <p:nvPr/>
        </p:nvPicPr>
        <p:blipFill>
          <a:blip r:embed="rId5"/>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1387500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BD864-8E84-69F5-C7CC-62A77A61BDFA}"/>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5286B53A-630D-4B29-BDCE-F9AE245F875E}"/>
              </a:ext>
            </a:extLst>
          </p:cNvPr>
          <p:cNvSpPr/>
          <p:nvPr/>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pic>
        <p:nvPicPr>
          <p:cNvPr id="19" name="Afbeelding 18">
            <a:extLst>
              <a:ext uri="{FF2B5EF4-FFF2-40B4-BE49-F238E27FC236}">
                <a16:creationId xmlns:a16="http://schemas.microsoft.com/office/drawing/2014/main" id="{3EC0A2C1-8576-2A75-DF0B-C6F32B35933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3288" y="362651"/>
            <a:ext cx="11568712" cy="6495349"/>
          </a:xfrm>
          <a:prstGeom prst="rect">
            <a:avLst/>
          </a:prstGeom>
        </p:spPr>
      </p:pic>
      <p:pic>
        <p:nvPicPr>
          <p:cNvPr id="4" name="Afbeelding 3">
            <a:extLst>
              <a:ext uri="{FF2B5EF4-FFF2-40B4-BE49-F238E27FC236}">
                <a16:creationId xmlns:a16="http://schemas.microsoft.com/office/drawing/2014/main" id="{AC6F12BA-6D1F-9FF1-C9CE-DA67234421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36994" y="256502"/>
            <a:ext cx="1729138" cy="494912"/>
          </a:xfrm>
          <a:prstGeom prst="rect">
            <a:avLst/>
          </a:prstGeom>
        </p:spPr>
      </p:pic>
      <p:sp>
        <p:nvSpPr>
          <p:cNvPr id="10" name="Ovaal 9">
            <a:extLst>
              <a:ext uri="{FF2B5EF4-FFF2-40B4-BE49-F238E27FC236}">
                <a16:creationId xmlns:a16="http://schemas.microsoft.com/office/drawing/2014/main" id="{2C213D4A-40B7-30EC-E90D-BD657F12D182}"/>
              </a:ext>
            </a:extLst>
          </p:cNvPr>
          <p:cNvSpPr/>
          <p:nvPr/>
        </p:nvSpPr>
        <p:spPr>
          <a:xfrm>
            <a:off x="4686859" y="542165"/>
            <a:ext cx="278183" cy="278183"/>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ABA31081-5C68-EA62-4A8F-20FF0925D41A}"/>
              </a:ext>
            </a:extLst>
          </p:cNvPr>
          <p:cNvSpPr/>
          <p:nvPr/>
        </p:nvSpPr>
        <p:spPr>
          <a:xfrm>
            <a:off x="8834033" y="740339"/>
            <a:ext cx="278183" cy="278183"/>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30F550F2-84E3-588C-24EB-FD83E065A4D8}"/>
              </a:ext>
            </a:extLst>
          </p:cNvPr>
          <p:cNvSpPr/>
          <p:nvPr/>
        </p:nvSpPr>
        <p:spPr>
          <a:xfrm>
            <a:off x="1826983" y="304800"/>
            <a:ext cx="278183" cy="278183"/>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84978D07-88A2-5429-1827-23BBEB8D5860}"/>
              </a:ext>
            </a:extLst>
          </p:cNvPr>
          <p:cNvSpPr/>
          <p:nvPr/>
        </p:nvSpPr>
        <p:spPr>
          <a:xfrm>
            <a:off x="6865751" y="899687"/>
            <a:ext cx="278183" cy="278183"/>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53169A4A-3CA4-5C0A-80E8-782BC38D610B}"/>
              </a:ext>
            </a:extLst>
          </p:cNvPr>
          <p:cNvSpPr/>
          <p:nvPr/>
        </p:nvSpPr>
        <p:spPr>
          <a:xfrm>
            <a:off x="2070828" y="1542868"/>
            <a:ext cx="278183" cy="278183"/>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B727EF33-C52F-80A0-6FF8-32EB10F51724}"/>
              </a:ext>
            </a:extLst>
          </p:cNvPr>
          <p:cNvSpPr/>
          <p:nvPr/>
        </p:nvSpPr>
        <p:spPr>
          <a:xfrm>
            <a:off x="7895564" y="380493"/>
            <a:ext cx="278183" cy="278183"/>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D0A80795-17FB-4DA0-937C-DBC01F9DBA3F}"/>
              </a:ext>
            </a:extLst>
          </p:cNvPr>
          <p:cNvSpPr/>
          <p:nvPr/>
        </p:nvSpPr>
        <p:spPr>
          <a:xfrm>
            <a:off x="10895046" y="1244708"/>
            <a:ext cx="278183" cy="278183"/>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0789D415-5DAB-B164-E4AB-44DE02C1E195}"/>
              </a:ext>
            </a:extLst>
          </p:cNvPr>
          <p:cNvSpPr/>
          <p:nvPr/>
        </p:nvSpPr>
        <p:spPr>
          <a:xfrm rot="8009247">
            <a:off x="8743087" y="1836584"/>
            <a:ext cx="356461" cy="356461"/>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D8FA8A0C-C91B-681A-416B-9EC73C221EBD}"/>
              </a:ext>
            </a:extLst>
          </p:cNvPr>
          <p:cNvSpPr/>
          <p:nvPr/>
        </p:nvSpPr>
        <p:spPr>
          <a:xfrm rot="8009247">
            <a:off x="3771898" y="1417925"/>
            <a:ext cx="356461" cy="356461"/>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5B4B8713-0E83-F9EA-1ABA-DC61223789B0}"/>
              </a:ext>
            </a:extLst>
          </p:cNvPr>
          <p:cNvSpPr/>
          <p:nvPr/>
        </p:nvSpPr>
        <p:spPr>
          <a:xfrm rot="8009247">
            <a:off x="7618376" y="1384982"/>
            <a:ext cx="356461" cy="356461"/>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FF4461E0-5BA0-0D98-02E7-C115E7BC7773}"/>
              </a:ext>
            </a:extLst>
          </p:cNvPr>
          <p:cNvSpPr/>
          <p:nvPr/>
        </p:nvSpPr>
        <p:spPr>
          <a:xfrm rot="8009247">
            <a:off x="9528098" y="1314450"/>
            <a:ext cx="356461" cy="356461"/>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CA0DD6F9-C6D8-4362-5CD6-1150A49558F2}"/>
              </a:ext>
            </a:extLst>
          </p:cNvPr>
          <p:cNvSpPr/>
          <p:nvPr/>
        </p:nvSpPr>
        <p:spPr>
          <a:xfrm rot="8009247">
            <a:off x="3199298" y="-178231"/>
            <a:ext cx="356461" cy="356461"/>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4F411571-D604-EE71-F0E9-5FA70C2D7C06}"/>
              </a:ext>
            </a:extLst>
          </p:cNvPr>
          <p:cNvSpPr/>
          <p:nvPr/>
        </p:nvSpPr>
        <p:spPr>
          <a:xfrm rot="8009247">
            <a:off x="7283380" y="4845738"/>
            <a:ext cx="356461" cy="356461"/>
          </a:xfrm>
          <a:prstGeom prst="ellipse">
            <a:avLst/>
          </a:prstGeom>
          <a:solidFill>
            <a:srgbClr val="00963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B968CCCA-53FC-7E0C-B6F5-8F04597CDBF2}"/>
              </a:ext>
            </a:extLst>
          </p:cNvPr>
          <p:cNvSpPr/>
          <p:nvPr/>
        </p:nvSpPr>
        <p:spPr>
          <a:xfrm rot="8009247">
            <a:off x="11121989" y="4614749"/>
            <a:ext cx="356461" cy="356461"/>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25858C93-3BB6-C892-B1A4-1188485A886F}"/>
              </a:ext>
            </a:extLst>
          </p:cNvPr>
          <p:cNvSpPr/>
          <p:nvPr/>
        </p:nvSpPr>
        <p:spPr>
          <a:xfrm rot="8009247">
            <a:off x="1511789" y="4208230"/>
            <a:ext cx="356461" cy="356461"/>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grpSp>
        <p:nvGrpSpPr>
          <p:cNvPr id="32" name="Groep 31">
            <a:extLst>
              <a:ext uri="{FF2B5EF4-FFF2-40B4-BE49-F238E27FC236}">
                <a16:creationId xmlns:a16="http://schemas.microsoft.com/office/drawing/2014/main" id="{014EEAA1-20C2-7625-E267-1AACB2018402}"/>
              </a:ext>
            </a:extLst>
          </p:cNvPr>
          <p:cNvGrpSpPr/>
          <p:nvPr/>
        </p:nvGrpSpPr>
        <p:grpSpPr>
          <a:xfrm>
            <a:off x="0" y="-1"/>
            <a:ext cx="925198" cy="6858000"/>
            <a:chOff x="0" y="0"/>
            <a:chExt cx="925198" cy="6858000"/>
          </a:xfrm>
          <a:solidFill>
            <a:srgbClr val="2D67AE"/>
          </a:solidFill>
        </p:grpSpPr>
        <p:sp>
          <p:nvSpPr>
            <p:cNvPr id="33" name="Rechthoek 32">
              <a:extLst>
                <a:ext uri="{FF2B5EF4-FFF2-40B4-BE49-F238E27FC236}">
                  <a16:creationId xmlns:a16="http://schemas.microsoft.com/office/drawing/2014/main" id="{59264B17-A732-5D02-439F-1A158E06834E}"/>
                </a:ext>
              </a:extLst>
            </p:cNvPr>
            <p:cNvSpPr/>
            <p:nvPr/>
          </p:nvSpPr>
          <p:spPr>
            <a:xfrm>
              <a:off x="0" y="0"/>
              <a:ext cx="627529"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
          <p:nvSpPr>
            <p:cNvPr id="34" name="Ovaal 33">
              <a:extLst>
                <a:ext uri="{FF2B5EF4-FFF2-40B4-BE49-F238E27FC236}">
                  <a16:creationId xmlns:a16="http://schemas.microsoft.com/office/drawing/2014/main" id="{E700444C-336F-846F-E62B-7D7B241BB2AF}"/>
                </a:ext>
              </a:extLst>
            </p:cNvPr>
            <p:cNvSpPr/>
            <p:nvPr/>
          </p:nvSpPr>
          <p:spPr>
            <a:xfrm>
              <a:off x="251012" y="268942"/>
              <a:ext cx="674186" cy="674186"/>
            </a:xfrm>
            <a:prstGeom prst="ellipse">
              <a:avLst/>
            </a:prstGeom>
            <a:solidFill>
              <a:srgbClr val="2D67AE"/>
            </a:solidFill>
            <a:ln w="76200">
              <a:solidFill>
                <a:srgbClr val="2D67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Content Placeholder 2">
              <a:extLst>
                <a:ext uri="{FF2B5EF4-FFF2-40B4-BE49-F238E27FC236}">
                  <a16:creationId xmlns:a16="http://schemas.microsoft.com/office/drawing/2014/main" id="{23337AA3-45E7-F1DD-E17B-A4DA091ADC06}"/>
                </a:ext>
              </a:extLst>
            </p:cNvPr>
            <p:cNvSpPr txBox="1">
              <a:spLocks/>
            </p:cNvSpPr>
            <p:nvPr/>
          </p:nvSpPr>
          <p:spPr>
            <a:xfrm rot="5400000">
              <a:off x="-2352632" y="3613960"/>
              <a:ext cx="5329649" cy="505296"/>
            </a:xfrm>
            <a:prstGeom prst="rect">
              <a:avLst/>
            </a:prstGeom>
            <a:grpFill/>
          </p:spPr>
          <p:txBody>
            <a:bodyPr lIns="91440" tIns="45720" rIns="91440" bIns="45720" anchor="t">
              <a:normAutofit/>
            </a:bodyPr>
            <a:lstStyle>
              <a:lvl1pPr marL="0" indent="0" algn="l" defTabSz="457200" rtl="0" eaLnBrk="1" latinLnBrk="0" hangingPunct="1">
                <a:spcBef>
                  <a:spcPts val="1000"/>
                </a:spcBef>
                <a:spcAft>
                  <a:spcPts val="0"/>
                </a:spcAft>
                <a:buClr>
                  <a:srgbClr val="003A78"/>
                </a:buClr>
                <a:buSzPct val="110000"/>
                <a:buFontTx/>
                <a:buNone/>
                <a:defRPr sz="20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rgbClr val="003A78"/>
                </a:buClr>
                <a:buSzPct val="110000"/>
                <a:buFontTx/>
                <a:buNone/>
                <a:defRPr sz="1600" b="0" i="0" kern="1200" baseline="0">
                  <a:solidFill>
                    <a:schemeClr val="bg1"/>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rgbClr val="003A78"/>
                </a:buClr>
                <a:buSzPct val="110000"/>
                <a:buFontTx/>
                <a:buNone/>
                <a:defRPr sz="1400" b="0" i="0" kern="1200" baseline="0">
                  <a:solidFill>
                    <a:schemeClr val="bg1"/>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sz="2400" dirty="0">
                  <a:latin typeface="Arial"/>
                  <a:cs typeface="Arial"/>
                </a:rPr>
                <a:t>Wat  kunt u thuis doen?</a:t>
              </a:r>
              <a:endParaRPr lang="en-US" sz="2400" dirty="0"/>
            </a:p>
          </p:txBody>
        </p:sp>
      </p:grpSp>
      <p:sp>
        <p:nvSpPr>
          <p:cNvPr id="3" name="Oval 2">
            <a:extLst>
              <a:ext uri="{FF2B5EF4-FFF2-40B4-BE49-F238E27FC236}">
                <a16:creationId xmlns:a16="http://schemas.microsoft.com/office/drawing/2014/main" id="{4DAE7A37-E1FF-87B9-7850-D0595474B971}"/>
              </a:ext>
            </a:extLst>
          </p:cNvPr>
          <p:cNvSpPr/>
          <p:nvPr/>
        </p:nvSpPr>
        <p:spPr>
          <a:xfrm>
            <a:off x="365064" y="327002"/>
            <a:ext cx="497515" cy="51196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5">
            <a:extLst>
              <a:ext uri="{FF2B5EF4-FFF2-40B4-BE49-F238E27FC236}">
                <a16:creationId xmlns:a16="http://schemas.microsoft.com/office/drawing/2014/main" id="{451EB386-E805-AC33-F7D4-1EF14792801E}"/>
              </a:ext>
            </a:extLst>
          </p:cNvPr>
          <p:cNvSpPr txBox="1"/>
          <p:nvPr/>
        </p:nvSpPr>
        <p:spPr>
          <a:xfrm>
            <a:off x="442065" y="319286"/>
            <a:ext cx="6112042" cy="584775"/>
          </a:xfrm>
          <a:prstGeom prst="rect">
            <a:avLst/>
          </a:prstGeom>
          <a:noFill/>
        </p:spPr>
        <p:txBody>
          <a:bodyPr wrap="square">
            <a:spAutoFit/>
          </a:bodyPr>
          <a:lstStyle/>
          <a:p>
            <a:r>
              <a:rPr lang="nl-NL" sz="3200" b="1" dirty="0">
                <a:solidFill>
                  <a:srgbClr val="2D67AE"/>
                </a:solidFill>
              </a:rPr>
              <a:t>5</a:t>
            </a:r>
            <a:endParaRPr lang="en-US" sz="3200" b="1" dirty="0">
              <a:solidFill>
                <a:srgbClr val="2D67AE"/>
              </a:solidFill>
            </a:endParaRPr>
          </a:p>
        </p:txBody>
      </p:sp>
    </p:spTree>
    <p:extLst>
      <p:ext uri="{BB962C8B-B14F-4D97-AF65-F5344CB8AC3E}">
        <p14:creationId xmlns:p14="http://schemas.microsoft.com/office/powerpoint/2010/main" val="61316294"/>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17FD9-D0BA-82F6-BF8F-41496C465D25}"/>
              </a:ext>
            </a:extLst>
          </p:cNvPr>
          <p:cNvSpPr txBox="1">
            <a:spLocks/>
          </p:cNvSpPr>
          <p:nvPr/>
        </p:nvSpPr>
        <p:spPr>
          <a:xfrm>
            <a:off x="142945" y="159548"/>
            <a:ext cx="8596668" cy="1826581"/>
          </a:xfrm>
          <a:prstGeom prst="rect">
            <a:avLst/>
          </a:prstGeom>
        </p:spPr>
        <p:txBody>
          <a:bodyPr/>
          <a:lstStyle>
            <a:lvl1pPr algn="l" defTabSz="457200" rtl="0" eaLnBrk="1" latinLnBrk="0" hangingPunct="1">
              <a:spcBef>
                <a:spcPct val="0"/>
              </a:spcBef>
              <a:buNone/>
              <a:defRPr sz="3600" b="1" i="0" kern="1200">
                <a:solidFill>
                  <a:srgbClr val="00206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nl-NL" sz="3600" b="1" i="0" u="none" strike="noStrike" kern="1200" cap="none" spc="0" normalizeH="0" baseline="0" noProof="0">
              <a:ln>
                <a:noFill/>
              </a:ln>
              <a:solidFill>
                <a:srgbClr val="00B0F0"/>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3" name="Titel 1">
            <a:extLst>
              <a:ext uri="{FF2B5EF4-FFF2-40B4-BE49-F238E27FC236}">
                <a16:creationId xmlns:a16="http://schemas.microsoft.com/office/drawing/2014/main" id="{7ED7C304-F8D6-9EDF-C833-508B2A3EF93F}"/>
              </a:ext>
            </a:extLst>
          </p:cNvPr>
          <p:cNvSpPr txBox="1">
            <a:spLocks/>
          </p:cNvSpPr>
          <p:nvPr/>
        </p:nvSpPr>
        <p:spPr>
          <a:xfrm>
            <a:off x="606408" y="5377652"/>
            <a:ext cx="6307959" cy="1320800"/>
          </a:xfrm>
          <a:prstGeom prst="rect">
            <a:avLst/>
          </a:prstGeom>
        </p:spPr>
        <p:txBody>
          <a:bodyPr/>
          <a:lstStyle>
            <a:lvl1pPr algn="l" defTabSz="457200" rtl="0" eaLnBrk="1" latinLnBrk="0" hangingPunct="1">
              <a:spcBef>
                <a:spcPct val="0"/>
              </a:spcBef>
              <a:buNone/>
              <a:defRPr sz="3600" b="1" i="0" kern="1200">
                <a:solidFill>
                  <a:srgbClr val="00206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nl-NL" sz="36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malmberg.nl/lijn3 </a:t>
            </a:r>
            <a:endParaRPr kumimoji="0" lang="en-NL" sz="28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5" name="Titel 1">
            <a:extLst>
              <a:ext uri="{FF2B5EF4-FFF2-40B4-BE49-F238E27FC236}">
                <a16:creationId xmlns:a16="http://schemas.microsoft.com/office/drawing/2014/main" id="{318A89F3-121C-EE46-B150-2383982D8B50}"/>
              </a:ext>
            </a:extLst>
          </p:cNvPr>
          <p:cNvSpPr txBox="1">
            <a:spLocks/>
          </p:cNvSpPr>
          <p:nvPr/>
        </p:nvSpPr>
        <p:spPr>
          <a:xfrm>
            <a:off x="606408" y="574758"/>
            <a:ext cx="10768936" cy="4297114"/>
          </a:xfrm>
          <a:prstGeom prst="rect">
            <a:avLst/>
          </a:prstGeom>
        </p:spPr>
        <p:txBody>
          <a:bodyPr lIns="91440" tIns="45720" rIns="91440" bIns="45720" anchor="t"/>
          <a:lstStyle>
            <a:lvl1pPr algn="l" defTabSz="457200" rtl="0" eaLnBrk="1" latinLnBrk="0" hangingPunct="1">
              <a:spcBef>
                <a:spcPct val="0"/>
              </a:spcBef>
              <a:buNone/>
              <a:defRPr sz="3600" b="1" i="0" kern="1200">
                <a:solidFill>
                  <a:srgbClr val="00206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nl-NL" dirty="0">
                <a:latin typeface="Arial"/>
                <a:cs typeface="Arial"/>
              </a:rPr>
              <a:t>Thuis lezen en schrijven:</a:t>
            </a:r>
          </a:p>
          <a:p>
            <a:pPr marL="342900" indent="-342900">
              <a:spcBef>
                <a:spcPts val="1000"/>
              </a:spcBef>
              <a:buClr>
                <a:srgbClr val="00B0F0"/>
              </a:buClr>
              <a:buSzPct val="110000"/>
              <a:buFont typeface="Arial" panose="020B0604020202020204" pitchFamily="34" charset="0"/>
              <a:buChar char="•"/>
              <a:defRPr/>
            </a:pPr>
            <a:r>
              <a:rPr lang="nl-NL" sz="2400" b="0" dirty="0">
                <a:solidFill>
                  <a:schemeClr val="accent2"/>
                </a:solidFill>
                <a:latin typeface="Arial"/>
                <a:ea typeface="+mn-ea"/>
                <a:cs typeface="Arial"/>
              </a:rPr>
              <a:t>Samen boeken uitkiezen (in de bibliotheek) </a:t>
            </a:r>
          </a:p>
          <a:p>
            <a:pPr marL="342900" indent="-342900">
              <a:spcBef>
                <a:spcPts val="1000"/>
              </a:spcBef>
              <a:buClr>
                <a:srgbClr val="00B0F0"/>
              </a:buClr>
              <a:buSzPct val="110000"/>
              <a:buFont typeface="Arial" panose="020B0604020202020204" pitchFamily="34" charset="0"/>
              <a:buChar char="•"/>
              <a:defRPr/>
            </a:pPr>
            <a:r>
              <a:rPr lang="nl-NL" sz="2400" b="0" dirty="0">
                <a:solidFill>
                  <a:schemeClr val="accent2"/>
                </a:solidFill>
                <a:latin typeface="Arial"/>
                <a:ea typeface="+mn-ea"/>
                <a:cs typeface="Arial"/>
              </a:rPr>
              <a:t>Samen lezen en voorlezen</a:t>
            </a:r>
          </a:p>
          <a:p>
            <a:pPr marL="342900" indent="-342900">
              <a:spcBef>
                <a:spcPts val="1000"/>
              </a:spcBef>
              <a:buClr>
                <a:srgbClr val="00B0F0"/>
              </a:buClr>
              <a:buSzPct val="110000"/>
              <a:buFont typeface="Arial" panose="020B0604020202020204" pitchFamily="34" charset="0"/>
              <a:buChar char="•"/>
              <a:defRPr/>
            </a:pPr>
            <a:r>
              <a:rPr lang="nl-NL" sz="2400" b="0" dirty="0">
                <a:solidFill>
                  <a:schemeClr val="accent2"/>
                </a:solidFill>
                <a:latin typeface="Arial"/>
                <a:ea typeface="+mn-ea"/>
                <a:cs typeface="Arial"/>
              </a:rPr>
              <a:t>Wat kunt u doen voor schrijven?</a:t>
            </a:r>
          </a:p>
          <a:p>
            <a:pPr marL="571500" indent="-571500">
              <a:buFont typeface="Calibri"/>
              <a:buChar char="-"/>
              <a:defRPr/>
            </a:pPr>
            <a:endParaRPr lang="nl-NL" dirty="0"/>
          </a:p>
        </p:txBody>
      </p:sp>
    </p:spTree>
    <p:extLst>
      <p:ext uri="{BB962C8B-B14F-4D97-AF65-F5344CB8AC3E}">
        <p14:creationId xmlns:p14="http://schemas.microsoft.com/office/powerpoint/2010/main" val="1402466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75A87-FA41-8F2E-304D-0172FE6F7B0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7FB7D5-1809-1CC5-DD0C-85B4B5B92709}"/>
              </a:ext>
            </a:extLst>
          </p:cNvPr>
          <p:cNvSpPr>
            <a:spLocks noGrp="1"/>
          </p:cNvSpPr>
          <p:nvPr>
            <p:ph type="title"/>
          </p:nvPr>
        </p:nvSpPr>
        <p:spPr>
          <a:xfrm>
            <a:off x="629980" y="527794"/>
            <a:ext cx="5599370" cy="819607"/>
          </a:xfrm>
          <a:solidFill>
            <a:schemeClr val="accent4"/>
          </a:solidFill>
        </p:spPr>
        <p:txBody>
          <a:bodyPr lIns="144000"/>
          <a:lstStyle/>
          <a:p>
            <a:r>
              <a:rPr lang="nl-NL" i="1" dirty="0">
                <a:solidFill>
                  <a:schemeClr val="bg1"/>
                </a:solidFill>
              </a:rPr>
              <a:t>Een busreis vol leesplezier! </a:t>
            </a:r>
          </a:p>
        </p:txBody>
      </p:sp>
      <p:sp>
        <p:nvSpPr>
          <p:cNvPr id="3" name="Tijdelijke aanduiding voor tekst 2">
            <a:extLst>
              <a:ext uri="{FF2B5EF4-FFF2-40B4-BE49-F238E27FC236}">
                <a16:creationId xmlns:a16="http://schemas.microsoft.com/office/drawing/2014/main" id="{A3694B40-62E3-764A-12B3-71F028316F3D}"/>
              </a:ext>
            </a:extLst>
          </p:cNvPr>
          <p:cNvSpPr>
            <a:spLocks noGrp="1"/>
          </p:cNvSpPr>
          <p:nvPr>
            <p:ph type="body" sz="half" idx="2"/>
          </p:nvPr>
        </p:nvSpPr>
        <p:spPr/>
        <p:txBody>
          <a:bodyPr vert="horz" lIns="91440" tIns="45720" rIns="91440" bIns="45720" rtlCol="0" anchor="t">
            <a:normAutofit/>
          </a:bodyPr>
          <a:lstStyle/>
          <a:p>
            <a:r>
              <a:rPr lang="nl-NL" dirty="0">
                <a:latin typeface="Arial"/>
                <a:cs typeface="Arial"/>
              </a:rPr>
              <a:t>Zo leren de kinderen lezen</a:t>
            </a:r>
            <a:endParaRPr lang="nl-NL" dirty="0"/>
          </a:p>
        </p:txBody>
      </p:sp>
    </p:spTree>
    <p:extLst>
      <p:ext uri="{BB962C8B-B14F-4D97-AF65-F5344CB8AC3E}">
        <p14:creationId xmlns:p14="http://schemas.microsoft.com/office/powerpoint/2010/main" val="73731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911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8FC88-A6F2-B3A8-2F32-6EF392B8A34C}"/>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0208C9E0-56E6-F3CF-69E5-558AB306C4AB}"/>
              </a:ext>
            </a:extLst>
          </p:cNvPr>
          <p:cNvSpPr/>
          <p:nvPr/>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pic>
        <p:nvPicPr>
          <p:cNvPr id="19" name="Afbeelding 18">
            <a:extLst>
              <a:ext uri="{FF2B5EF4-FFF2-40B4-BE49-F238E27FC236}">
                <a16:creationId xmlns:a16="http://schemas.microsoft.com/office/drawing/2014/main" id="{18CD2A8A-95B4-C2E6-05CB-A0E49F49C73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3288" y="362651"/>
            <a:ext cx="11568712" cy="6495349"/>
          </a:xfrm>
          <a:prstGeom prst="rect">
            <a:avLst/>
          </a:prstGeom>
        </p:spPr>
      </p:pic>
      <p:pic>
        <p:nvPicPr>
          <p:cNvPr id="4" name="Afbeelding 3">
            <a:extLst>
              <a:ext uri="{FF2B5EF4-FFF2-40B4-BE49-F238E27FC236}">
                <a16:creationId xmlns:a16="http://schemas.microsoft.com/office/drawing/2014/main" id="{0C35C30F-277D-C973-F5B9-41CDB049BE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36994" y="256502"/>
            <a:ext cx="1729138" cy="494912"/>
          </a:xfrm>
          <a:prstGeom prst="rect">
            <a:avLst/>
          </a:prstGeom>
        </p:spPr>
      </p:pic>
      <p:sp>
        <p:nvSpPr>
          <p:cNvPr id="10" name="Ovaal 9">
            <a:extLst>
              <a:ext uri="{FF2B5EF4-FFF2-40B4-BE49-F238E27FC236}">
                <a16:creationId xmlns:a16="http://schemas.microsoft.com/office/drawing/2014/main" id="{38A61026-3AC5-4803-B021-AE2B6EF9EE4B}"/>
              </a:ext>
            </a:extLst>
          </p:cNvPr>
          <p:cNvSpPr/>
          <p:nvPr/>
        </p:nvSpPr>
        <p:spPr>
          <a:xfrm>
            <a:off x="4686859" y="542165"/>
            <a:ext cx="278183" cy="278183"/>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663AB968-1145-8F94-7B7D-CFF890CFD003}"/>
              </a:ext>
            </a:extLst>
          </p:cNvPr>
          <p:cNvSpPr/>
          <p:nvPr/>
        </p:nvSpPr>
        <p:spPr>
          <a:xfrm>
            <a:off x="8834033" y="740339"/>
            <a:ext cx="278183" cy="278183"/>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8D9B3420-65D4-6A71-F6F4-7A796FA0B3ED}"/>
              </a:ext>
            </a:extLst>
          </p:cNvPr>
          <p:cNvSpPr/>
          <p:nvPr/>
        </p:nvSpPr>
        <p:spPr>
          <a:xfrm>
            <a:off x="1826983" y="304800"/>
            <a:ext cx="278183" cy="278183"/>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F6DAB5B0-9EA2-73D6-EA06-EF4DCD933DBB}"/>
              </a:ext>
            </a:extLst>
          </p:cNvPr>
          <p:cNvSpPr/>
          <p:nvPr/>
        </p:nvSpPr>
        <p:spPr>
          <a:xfrm>
            <a:off x="6865751" y="899687"/>
            <a:ext cx="278183" cy="278183"/>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43B0ECFC-183E-119E-17E6-6C1442676B3F}"/>
              </a:ext>
            </a:extLst>
          </p:cNvPr>
          <p:cNvSpPr/>
          <p:nvPr/>
        </p:nvSpPr>
        <p:spPr>
          <a:xfrm>
            <a:off x="2070828" y="1542868"/>
            <a:ext cx="278183" cy="278183"/>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ECA8445C-60B4-F1A6-2180-6034158E893C}"/>
              </a:ext>
            </a:extLst>
          </p:cNvPr>
          <p:cNvSpPr/>
          <p:nvPr/>
        </p:nvSpPr>
        <p:spPr>
          <a:xfrm>
            <a:off x="7895564" y="380493"/>
            <a:ext cx="278183" cy="278183"/>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26E60571-DBCB-946C-11DB-42AF5D5DB678}"/>
              </a:ext>
            </a:extLst>
          </p:cNvPr>
          <p:cNvSpPr/>
          <p:nvPr/>
        </p:nvSpPr>
        <p:spPr>
          <a:xfrm>
            <a:off x="10895046" y="1244708"/>
            <a:ext cx="278183" cy="278183"/>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3" name="Rechthoek: afgeronde bovenhoeken 41">
            <a:extLst>
              <a:ext uri="{FF2B5EF4-FFF2-40B4-BE49-F238E27FC236}">
                <a16:creationId xmlns:a16="http://schemas.microsoft.com/office/drawing/2014/main" id="{34A01C82-A50A-413E-886B-A8CFD2DFC4EB}"/>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5" name="Afbeelding 4">
            <a:hlinkClick r:id="rId5" action="ppaction://hlinksldjump"/>
            <a:extLst>
              <a:ext uri="{FF2B5EF4-FFF2-40B4-BE49-F238E27FC236}">
                <a16:creationId xmlns:a16="http://schemas.microsoft.com/office/drawing/2014/main" id="{728A4287-6FE9-8723-4CB7-5EF66F233271}"/>
              </a:ext>
            </a:extLst>
          </p:cNvPr>
          <p:cNvPicPr>
            <a:picLocks noChangeAspect="1"/>
          </p:cNvPicPr>
          <p:nvPr/>
        </p:nvPicPr>
        <p:blipFill>
          <a:blip r:embed="rId6"/>
          <a:stretch>
            <a:fillRect/>
          </a:stretch>
        </p:blipFill>
        <p:spPr>
          <a:xfrm>
            <a:off x="11681717" y="6090545"/>
            <a:ext cx="349321" cy="315770"/>
          </a:xfrm>
          <a:prstGeom prst="rect">
            <a:avLst/>
          </a:prstGeom>
        </p:spPr>
      </p:pic>
      <p:sp>
        <p:nvSpPr>
          <p:cNvPr id="18" name="Ovaal 17">
            <a:extLst>
              <a:ext uri="{FF2B5EF4-FFF2-40B4-BE49-F238E27FC236}">
                <a16:creationId xmlns:a16="http://schemas.microsoft.com/office/drawing/2014/main" id="{6D3FBB03-4138-24D7-31B9-0C5B2EC2B4FA}"/>
              </a:ext>
            </a:extLst>
          </p:cNvPr>
          <p:cNvSpPr/>
          <p:nvPr/>
        </p:nvSpPr>
        <p:spPr>
          <a:xfrm rot="8009247">
            <a:off x="8743087" y="1836584"/>
            <a:ext cx="356461" cy="356461"/>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9C00DF1F-3CAB-1E6D-BFB8-AE6DBEE8962E}"/>
              </a:ext>
            </a:extLst>
          </p:cNvPr>
          <p:cNvSpPr/>
          <p:nvPr/>
        </p:nvSpPr>
        <p:spPr>
          <a:xfrm rot="8009247">
            <a:off x="3771898" y="1417925"/>
            <a:ext cx="356461" cy="356461"/>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565B643B-DD1E-C434-9C7C-82898DA7C438}"/>
              </a:ext>
            </a:extLst>
          </p:cNvPr>
          <p:cNvSpPr/>
          <p:nvPr/>
        </p:nvSpPr>
        <p:spPr>
          <a:xfrm rot="8009247">
            <a:off x="7618376" y="1384982"/>
            <a:ext cx="356461" cy="356461"/>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7F88B08D-9444-3334-E41D-653333343F2F}"/>
              </a:ext>
            </a:extLst>
          </p:cNvPr>
          <p:cNvSpPr/>
          <p:nvPr/>
        </p:nvSpPr>
        <p:spPr>
          <a:xfrm rot="8009247">
            <a:off x="9528098" y="1314450"/>
            <a:ext cx="356461" cy="356461"/>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50067A1E-E0E5-0A73-C01D-2C085AD9A195}"/>
              </a:ext>
            </a:extLst>
          </p:cNvPr>
          <p:cNvSpPr/>
          <p:nvPr/>
        </p:nvSpPr>
        <p:spPr>
          <a:xfrm rot="8009247">
            <a:off x="3199298" y="-178231"/>
            <a:ext cx="356461" cy="356461"/>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9C9A5F65-73A1-7693-320C-093E63083960}"/>
              </a:ext>
            </a:extLst>
          </p:cNvPr>
          <p:cNvSpPr/>
          <p:nvPr/>
        </p:nvSpPr>
        <p:spPr>
          <a:xfrm rot="8009247">
            <a:off x="7283380" y="4845738"/>
            <a:ext cx="356461" cy="356461"/>
          </a:xfrm>
          <a:prstGeom prst="ellipse">
            <a:avLst/>
          </a:prstGeom>
          <a:solidFill>
            <a:srgbClr val="00963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423C58B0-470C-649F-A6C6-D73358A393C2}"/>
              </a:ext>
            </a:extLst>
          </p:cNvPr>
          <p:cNvSpPr/>
          <p:nvPr/>
        </p:nvSpPr>
        <p:spPr>
          <a:xfrm rot="8009247">
            <a:off x="11121989" y="4614749"/>
            <a:ext cx="356461" cy="356461"/>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50DE69C6-62F0-7037-E81E-CD2E2656B4F5}"/>
              </a:ext>
            </a:extLst>
          </p:cNvPr>
          <p:cNvSpPr/>
          <p:nvPr/>
        </p:nvSpPr>
        <p:spPr>
          <a:xfrm rot="8009247">
            <a:off x="1511789" y="4208230"/>
            <a:ext cx="356461" cy="356461"/>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grpSp>
        <p:nvGrpSpPr>
          <p:cNvPr id="32" name="Groep 31">
            <a:extLst>
              <a:ext uri="{FF2B5EF4-FFF2-40B4-BE49-F238E27FC236}">
                <a16:creationId xmlns:a16="http://schemas.microsoft.com/office/drawing/2014/main" id="{B831AE4E-FBF0-6213-CD67-C0B881A5C622}"/>
              </a:ext>
            </a:extLst>
          </p:cNvPr>
          <p:cNvGrpSpPr/>
          <p:nvPr/>
        </p:nvGrpSpPr>
        <p:grpSpPr>
          <a:xfrm>
            <a:off x="0" y="0"/>
            <a:ext cx="925198" cy="6858000"/>
            <a:chOff x="0" y="0"/>
            <a:chExt cx="925198" cy="6858000"/>
          </a:xfrm>
        </p:grpSpPr>
        <p:sp>
          <p:nvSpPr>
            <p:cNvPr id="33" name="Rechthoek 32">
              <a:extLst>
                <a:ext uri="{FF2B5EF4-FFF2-40B4-BE49-F238E27FC236}">
                  <a16:creationId xmlns:a16="http://schemas.microsoft.com/office/drawing/2014/main" id="{C3AD195F-DFFD-3DC6-AB64-C21022319FE6}"/>
                </a:ext>
              </a:extLst>
            </p:cNvPr>
            <p:cNvSpPr/>
            <p:nvPr/>
          </p:nvSpPr>
          <p:spPr>
            <a:xfrm>
              <a:off x="0" y="0"/>
              <a:ext cx="627529"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
          <p:nvSpPr>
            <p:cNvPr id="34" name="Ovaal 33">
              <a:extLst>
                <a:ext uri="{FF2B5EF4-FFF2-40B4-BE49-F238E27FC236}">
                  <a16:creationId xmlns:a16="http://schemas.microsoft.com/office/drawing/2014/main" id="{A0568BA6-1034-BA68-77C7-4EF8C9563C3F}"/>
                </a:ext>
              </a:extLst>
            </p:cNvPr>
            <p:cNvSpPr/>
            <p:nvPr/>
          </p:nvSpPr>
          <p:spPr>
            <a:xfrm>
              <a:off x="251012" y="268942"/>
              <a:ext cx="674186" cy="674186"/>
            </a:xfrm>
            <a:prstGeom prst="ellipse">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itle 1">
              <a:extLst>
                <a:ext uri="{FF2B5EF4-FFF2-40B4-BE49-F238E27FC236}">
                  <a16:creationId xmlns:a16="http://schemas.microsoft.com/office/drawing/2014/main" id="{F819EE4D-1DFA-D8AA-F2BB-BAA05EC21760}"/>
                </a:ext>
              </a:extLst>
            </p:cNvPr>
            <p:cNvSpPr txBox="1">
              <a:spLocks/>
            </p:cNvSpPr>
            <p:nvPr/>
          </p:nvSpPr>
          <p:spPr>
            <a:xfrm>
              <a:off x="375349" y="354105"/>
              <a:ext cx="492560" cy="560294"/>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b="1" i="0" kern="1200">
                  <a:solidFill>
                    <a:srgbClr val="76B82A"/>
                  </a:solidFill>
                  <a:latin typeface="Avenir Black" panose="02000503020000020003" pitchFamily="2"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a:solidFill>
                    <a:schemeClr val="accent4"/>
                  </a:solidFill>
                </a:rPr>
                <a:t>1</a:t>
              </a:r>
              <a:endParaRPr lang="en-US">
                <a:solidFill>
                  <a:schemeClr val="accent4"/>
                </a:solidFill>
              </a:endParaRPr>
            </a:p>
          </p:txBody>
        </p:sp>
        <p:sp>
          <p:nvSpPr>
            <p:cNvPr id="36" name="Content Placeholder 2">
              <a:extLst>
                <a:ext uri="{FF2B5EF4-FFF2-40B4-BE49-F238E27FC236}">
                  <a16:creationId xmlns:a16="http://schemas.microsoft.com/office/drawing/2014/main" id="{C295C1E6-B411-99B3-4F37-B8F6C42D7D82}"/>
                </a:ext>
              </a:extLst>
            </p:cNvPr>
            <p:cNvSpPr txBox="1">
              <a:spLocks/>
            </p:cNvSpPr>
            <p:nvPr/>
          </p:nvSpPr>
          <p:spPr>
            <a:xfrm rot="5400000">
              <a:off x="-2352632" y="3613960"/>
              <a:ext cx="5329649" cy="505296"/>
            </a:xfrm>
            <a:prstGeom prst="rect">
              <a:avLst/>
            </a:prstGeom>
          </p:spPr>
          <p:txBody>
            <a:bodyPr lIns="91440" tIns="45720" rIns="91440" bIns="45720" anchor="t">
              <a:normAutofit/>
            </a:bodyPr>
            <a:lstStyle>
              <a:lvl1pPr marL="0" indent="0" algn="l" defTabSz="457200" rtl="0" eaLnBrk="1" latinLnBrk="0" hangingPunct="1">
                <a:spcBef>
                  <a:spcPts val="1000"/>
                </a:spcBef>
                <a:spcAft>
                  <a:spcPts val="0"/>
                </a:spcAft>
                <a:buClr>
                  <a:srgbClr val="003A78"/>
                </a:buClr>
                <a:buSzPct val="110000"/>
                <a:buFontTx/>
                <a:buNone/>
                <a:defRPr sz="20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rgbClr val="003A78"/>
                </a:buClr>
                <a:buSzPct val="110000"/>
                <a:buFontTx/>
                <a:buNone/>
                <a:defRPr sz="1600" b="0" i="0" kern="1200" baseline="0">
                  <a:solidFill>
                    <a:schemeClr val="bg1"/>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rgbClr val="003A78"/>
                </a:buClr>
                <a:buSzPct val="110000"/>
                <a:buFontTx/>
                <a:buNone/>
                <a:defRPr sz="1400" b="0" i="0" kern="1200" baseline="0">
                  <a:solidFill>
                    <a:schemeClr val="bg1"/>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sz="2400" dirty="0">
                  <a:latin typeface="Arial"/>
                  <a:cs typeface="Arial"/>
                </a:rPr>
                <a:t>Leren lezen</a:t>
              </a:r>
              <a:endParaRPr lang="en-US" sz="2400" dirty="0"/>
            </a:p>
          </p:txBody>
        </p:sp>
      </p:grpSp>
    </p:spTree>
    <p:extLst>
      <p:ext uri="{BB962C8B-B14F-4D97-AF65-F5344CB8AC3E}">
        <p14:creationId xmlns:p14="http://schemas.microsoft.com/office/powerpoint/2010/main" val="647671841"/>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F36B1-0919-2164-FB83-7FD4838A48C3}"/>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7CF067D0-3C0B-9886-D27B-162C57079FBE}"/>
              </a:ext>
            </a:extLst>
          </p:cNvPr>
          <p:cNvSpPr>
            <a:spLocks noGrp="1"/>
          </p:cNvSpPr>
          <p:nvPr>
            <p:ph type="title"/>
          </p:nvPr>
        </p:nvSpPr>
        <p:spPr>
          <a:xfrm>
            <a:off x="660125" y="608180"/>
            <a:ext cx="3960528" cy="819607"/>
          </a:xfrm>
        </p:spPr>
        <p:txBody>
          <a:bodyPr/>
          <a:lstStyle/>
          <a:p>
            <a:r>
              <a:rPr lang="nl-NL"/>
              <a:t>De kracht van Lijn 3</a:t>
            </a:r>
          </a:p>
        </p:txBody>
      </p:sp>
      <p:sp>
        <p:nvSpPr>
          <p:cNvPr id="10" name="Tijdelijke aanduiding voor inhoud 2">
            <a:extLst>
              <a:ext uri="{FF2B5EF4-FFF2-40B4-BE49-F238E27FC236}">
                <a16:creationId xmlns:a16="http://schemas.microsoft.com/office/drawing/2014/main" id="{10304FC6-627C-5A2A-EB91-E6997CC63971}"/>
              </a:ext>
            </a:extLst>
          </p:cNvPr>
          <p:cNvSpPr txBox="1">
            <a:spLocks/>
          </p:cNvSpPr>
          <p:nvPr/>
        </p:nvSpPr>
        <p:spPr>
          <a:xfrm>
            <a:off x="677333" y="1488613"/>
            <a:ext cx="8926243" cy="2764073"/>
          </a:xfrm>
          <a:prstGeom prst="rect">
            <a:avLst/>
          </a:prstGeom>
        </p:spPr>
        <p:txBody>
          <a:bodyPr lIns="91440" tIns="45720" rIns="91440" bIns="45720" anchor="t">
            <a:normAutofit/>
          </a:bodyPr>
          <a:lstStyle>
            <a:lvl1pPr marL="342900" indent="-342900" algn="l" defTabSz="457200" rtl="0" eaLnBrk="1" latinLnBrk="0" hangingPunct="1">
              <a:spcBef>
                <a:spcPts val="1000"/>
              </a:spcBef>
              <a:spcAft>
                <a:spcPts val="0"/>
              </a:spcAft>
              <a:buClr>
                <a:schemeClr val="accent2"/>
              </a:buClr>
              <a:buSzPct val="110000"/>
              <a:buFont typeface="Arial" panose="020B0604020202020204" pitchFamily="34" charset="0"/>
              <a:buChar char="•"/>
              <a:defRPr sz="1800" b="0" i="0" kern="1200" baseline="0">
                <a:solidFill>
                  <a:schemeClr val="accent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2"/>
              </a:buClr>
              <a:buSzPct val="110000"/>
              <a:buFont typeface="Arial" panose="020B0604020202020204" pitchFamily="34" charset="0"/>
              <a:buChar char="•"/>
              <a:defRPr sz="1600" b="0" i="0" kern="1200" baseline="0">
                <a:solidFill>
                  <a:schemeClr val="accent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400" b="0" i="0" kern="1200" baseline="0">
                <a:solidFill>
                  <a:schemeClr val="accent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00B0F0"/>
              </a:buClr>
            </a:pPr>
            <a:r>
              <a:rPr lang="nl-NL" sz="2400" dirty="0">
                <a:latin typeface="Arial"/>
                <a:cs typeface="Arial"/>
              </a:rPr>
              <a:t>Iedere dag                            </a:t>
            </a:r>
          </a:p>
          <a:p>
            <a:pPr>
              <a:buClr>
                <a:srgbClr val="00B0F0"/>
              </a:buClr>
            </a:pPr>
            <a:r>
              <a:rPr lang="nl-NL" sz="2400" dirty="0">
                <a:latin typeface="Arial"/>
                <a:cs typeface="Arial"/>
              </a:rPr>
              <a:t>Acht aansprekende                               </a:t>
            </a:r>
          </a:p>
          <a:p>
            <a:pPr>
              <a:buClr>
                <a:srgbClr val="00B0F0"/>
              </a:buClr>
            </a:pPr>
            <a:r>
              <a:rPr lang="nl-NL" sz="2400" dirty="0">
                <a:latin typeface="Arial"/>
                <a:cs typeface="Arial"/>
              </a:rPr>
              <a:t>Lezen, schrijven en spelling in </a:t>
            </a:r>
          </a:p>
          <a:p>
            <a:pPr>
              <a:buClr>
                <a:srgbClr val="00B0F0"/>
              </a:buClr>
            </a:pPr>
            <a:r>
              <a:rPr lang="nl-NL" sz="2400" dirty="0">
                <a:latin typeface="Arial"/>
                <a:cs typeface="Arial"/>
              </a:rPr>
              <a:t>Sluit aan bij de ontwikkeling van het</a:t>
            </a:r>
            <a:endParaRPr lang="en-NL" sz="2400" dirty="0">
              <a:latin typeface="Arial"/>
              <a:cs typeface="Arial"/>
            </a:endParaRPr>
          </a:p>
        </p:txBody>
      </p:sp>
      <p:pic>
        <p:nvPicPr>
          <p:cNvPr id="3" name="Afbeelding 2">
            <a:extLst>
              <a:ext uri="{FF2B5EF4-FFF2-40B4-BE49-F238E27FC236}">
                <a16:creationId xmlns:a16="http://schemas.microsoft.com/office/drawing/2014/main" id="{43ADC3CA-4257-CD6A-6637-417ED3ED037C}"/>
              </a:ext>
            </a:extLst>
          </p:cNvPr>
          <p:cNvPicPr>
            <a:picLocks noChangeAspect="1"/>
          </p:cNvPicPr>
          <p:nvPr/>
        </p:nvPicPr>
        <p:blipFill>
          <a:blip r:embed="rId3"/>
          <a:stretch>
            <a:fillRect/>
          </a:stretch>
        </p:blipFill>
        <p:spPr>
          <a:xfrm rot="16287">
            <a:off x="3840931" y="1977601"/>
            <a:ext cx="2787928" cy="502418"/>
          </a:xfrm>
          <a:prstGeom prst="rect">
            <a:avLst/>
          </a:prstGeom>
        </p:spPr>
      </p:pic>
      <p:pic>
        <p:nvPicPr>
          <p:cNvPr id="5" name="Afbeelding 4">
            <a:extLst>
              <a:ext uri="{FF2B5EF4-FFF2-40B4-BE49-F238E27FC236}">
                <a16:creationId xmlns:a16="http://schemas.microsoft.com/office/drawing/2014/main" id="{ABDA6F73-816B-EE0E-96CA-457BB566F3D9}"/>
              </a:ext>
            </a:extLst>
          </p:cNvPr>
          <p:cNvPicPr>
            <a:picLocks noChangeAspect="1"/>
          </p:cNvPicPr>
          <p:nvPr/>
        </p:nvPicPr>
        <p:blipFill>
          <a:blip r:embed="rId4"/>
          <a:stretch>
            <a:fillRect/>
          </a:stretch>
        </p:blipFill>
        <p:spPr>
          <a:xfrm rot="175633">
            <a:off x="5248224" y="2394005"/>
            <a:ext cx="1777930" cy="539373"/>
          </a:xfrm>
          <a:prstGeom prst="rect">
            <a:avLst/>
          </a:prstGeom>
        </p:spPr>
      </p:pic>
      <p:pic>
        <p:nvPicPr>
          <p:cNvPr id="6" name="Afbeelding 5">
            <a:extLst>
              <a:ext uri="{FF2B5EF4-FFF2-40B4-BE49-F238E27FC236}">
                <a16:creationId xmlns:a16="http://schemas.microsoft.com/office/drawing/2014/main" id="{CFFFD27B-990B-4BD5-A74F-2D3D503C4DD0}"/>
              </a:ext>
            </a:extLst>
          </p:cNvPr>
          <p:cNvPicPr>
            <a:picLocks noChangeAspect="1"/>
          </p:cNvPicPr>
          <p:nvPr/>
        </p:nvPicPr>
        <p:blipFill>
          <a:blip r:embed="rId5"/>
          <a:stretch>
            <a:fillRect/>
          </a:stretch>
        </p:blipFill>
        <p:spPr>
          <a:xfrm rot="186524">
            <a:off x="6106023" y="2910137"/>
            <a:ext cx="1633886" cy="528024"/>
          </a:xfrm>
          <a:prstGeom prst="rect">
            <a:avLst/>
          </a:prstGeom>
        </p:spPr>
      </p:pic>
      <p:sp>
        <p:nvSpPr>
          <p:cNvPr id="17" name="Rechthoek: afgeronde bovenhoeken 41">
            <a:extLst>
              <a:ext uri="{FF2B5EF4-FFF2-40B4-BE49-F238E27FC236}">
                <a16:creationId xmlns:a16="http://schemas.microsoft.com/office/drawing/2014/main" id="{32C9BE01-28F2-1F80-1580-64EC0488C07C}"/>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18" name="Afbeelding 17">
            <a:hlinkClick r:id="rId6" action="ppaction://hlinksldjump"/>
            <a:extLst>
              <a:ext uri="{FF2B5EF4-FFF2-40B4-BE49-F238E27FC236}">
                <a16:creationId xmlns:a16="http://schemas.microsoft.com/office/drawing/2014/main" id="{9CCAB26F-020E-A0AF-9B0B-F83ADD346D31}"/>
              </a:ext>
            </a:extLst>
          </p:cNvPr>
          <p:cNvPicPr>
            <a:picLocks noChangeAspect="1"/>
          </p:cNvPicPr>
          <p:nvPr/>
        </p:nvPicPr>
        <p:blipFill>
          <a:blip r:embed="rId7"/>
          <a:stretch>
            <a:fillRect/>
          </a:stretch>
        </p:blipFill>
        <p:spPr>
          <a:xfrm>
            <a:off x="11681717" y="6090545"/>
            <a:ext cx="349321" cy="315770"/>
          </a:xfrm>
          <a:prstGeom prst="rect">
            <a:avLst/>
          </a:prstGeom>
        </p:spPr>
      </p:pic>
      <p:pic>
        <p:nvPicPr>
          <p:cNvPr id="19" name="Afbeelding 18">
            <a:extLst>
              <a:ext uri="{FF2B5EF4-FFF2-40B4-BE49-F238E27FC236}">
                <a16:creationId xmlns:a16="http://schemas.microsoft.com/office/drawing/2014/main" id="{5D0FECA8-37E4-74D4-CFCC-B5BEA2709E23}"/>
              </a:ext>
            </a:extLst>
          </p:cNvPr>
          <p:cNvPicPr>
            <a:picLocks noChangeAspect="1"/>
          </p:cNvPicPr>
          <p:nvPr/>
        </p:nvPicPr>
        <p:blipFill>
          <a:blip r:embed="rId8"/>
          <a:stretch>
            <a:fillRect/>
          </a:stretch>
        </p:blipFill>
        <p:spPr>
          <a:xfrm rot="228189">
            <a:off x="2655208" y="1365662"/>
            <a:ext cx="2954324" cy="640938"/>
          </a:xfrm>
          <a:prstGeom prst="rect">
            <a:avLst/>
          </a:prstGeom>
        </p:spPr>
      </p:pic>
      <p:sp>
        <p:nvSpPr>
          <p:cNvPr id="20" name="Tekstvak 19">
            <a:extLst>
              <a:ext uri="{FF2B5EF4-FFF2-40B4-BE49-F238E27FC236}">
                <a16:creationId xmlns:a16="http://schemas.microsoft.com/office/drawing/2014/main" id="{A2315486-3F1B-C1D0-EFC3-85A17DE3413E}"/>
              </a:ext>
            </a:extLst>
          </p:cNvPr>
          <p:cNvSpPr txBox="1"/>
          <p:nvPr/>
        </p:nvSpPr>
        <p:spPr>
          <a:xfrm>
            <a:off x="6602675" y="1971304"/>
            <a:ext cx="1615044" cy="461665"/>
          </a:xfrm>
          <a:prstGeom prst="rect">
            <a:avLst/>
          </a:prstGeom>
          <a:noFill/>
        </p:spPr>
        <p:txBody>
          <a:bodyPr wrap="square" rtlCol="0">
            <a:spAutoFit/>
          </a:bodyPr>
          <a:lstStyle/>
          <a:p>
            <a:r>
              <a:rPr lang="nl-NL" sz="2400">
                <a:solidFill>
                  <a:schemeClr val="accent2"/>
                </a:solidFill>
              </a:rPr>
              <a:t>thema’s</a:t>
            </a:r>
          </a:p>
        </p:txBody>
      </p:sp>
    </p:spTree>
    <p:extLst>
      <p:ext uri="{BB962C8B-B14F-4D97-AF65-F5344CB8AC3E}">
        <p14:creationId xmlns:p14="http://schemas.microsoft.com/office/powerpoint/2010/main" val="61222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15">
            <a:extLst>
              <a:ext uri="{FF2B5EF4-FFF2-40B4-BE49-F238E27FC236}">
                <a16:creationId xmlns:a16="http://schemas.microsoft.com/office/drawing/2014/main" id="{3461053D-75BB-5782-ACCE-C287CEAA8A43}"/>
              </a:ext>
            </a:extLst>
          </p:cNvPr>
          <p:cNvSpPr>
            <a:spLocks noGrp="1"/>
          </p:cNvSpPr>
          <p:nvPr>
            <p:ph idx="4294967295"/>
          </p:nvPr>
        </p:nvSpPr>
        <p:spPr>
          <a:xfrm>
            <a:off x="685800" y="1649398"/>
            <a:ext cx="6570663" cy="1350962"/>
          </a:xfrm>
        </p:spPr>
        <p:txBody>
          <a:bodyPr vert="horz" lIns="91440" tIns="45720" rIns="91440" bIns="45720" rtlCol="0" anchor="t">
            <a:normAutofit/>
          </a:bodyPr>
          <a:lstStyle/>
          <a:p>
            <a:pPr marL="285750" indent="-285750">
              <a:buClr>
                <a:schemeClr val="accent2"/>
              </a:buClr>
              <a:buSzPct val="110000"/>
              <a:buFont typeface="Arial" panose="020B0604020202020204" pitchFamily="34" charset="0"/>
              <a:buChar char="•"/>
            </a:pPr>
            <a:r>
              <a:rPr lang="nl-NL" dirty="0">
                <a:latin typeface="Arial"/>
                <a:cs typeface="Arial"/>
              </a:rPr>
              <a:t>Uitgebreid en gevarieerd aanbod </a:t>
            </a:r>
            <a:endParaRPr lang="en-NL" dirty="0">
              <a:latin typeface="Arial"/>
              <a:cs typeface="Arial"/>
            </a:endParaRPr>
          </a:p>
          <a:p>
            <a:pPr marL="285750" indent="-285750">
              <a:buClr>
                <a:schemeClr val="accent2"/>
              </a:buClr>
              <a:buSzPct val="110000"/>
              <a:buFont typeface="Arial" panose="020B0604020202020204" pitchFamily="34" charset="0"/>
              <a:buChar char="•"/>
            </a:pPr>
            <a:r>
              <a:rPr lang="nl-NL" dirty="0">
                <a:latin typeface="Arial"/>
                <a:cs typeface="Arial"/>
              </a:rPr>
              <a:t>Inclusief spellen én prentenboeken</a:t>
            </a:r>
            <a:endParaRPr lang="en-NL" dirty="0">
              <a:latin typeface="Arial"/>
              <a:cs typeface="Arial"/>
            </a:endParaRPr>
          </a:p>
        </p:txBody>
      </p:sp>
      <p:pic>
        <p:nvPicPr>
          <p:cNvPr id="5" name="Picture 4" descr="A collection of cartoon images&#10;&#10;Description automatically generated">
            <a:extLst>
              <a:ext uri="{FF2B5EF4-FFF2-40B4-BE49-F238E27FC236}">
                <a16:creationId xmlns:a16="http://schemas.microsoft.com/office/drawing/2014/main" id="{6D3D0B3B-3985-4666-15AB-29D211606E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0179" y="1931670"/>
            <a:ext cx="6757521" cy="4779312"/>
          </a:xfrm>
          <a:prstGeom prst="rect">
            <a:avLst/>
          </a:prstGeom>
        </p:spPr>
      </p:pic>
      <p:pic>
        <p:nvPicPr>
          <p:cNvPr id="6" name="Afbeelding 5">
            <a:extLst>
              <a:ext uri="{FF2B5EF4-FFF2-40B4-BE49-F238E27FC236}">
                <a16:creationId xmlns:a16="http://schemas.microsoft.com/office/drawing/2014/main" id="{8F02BC06-A3C7-A644-3150-0C6D6D94BED2}"/>
              </a:ext>
            </a:extLst>
          </p:cNvPr>
          <p:cNvPicPr>
            <a:picLocks noChangeAspect="1"/>
          </p:cNvPicPr>
          <p:nvPr/>
        </p:nvPicPr>
        <p:blipFill>
          <a:blip r:embed="rId4" cstate="print">
            <a:extLst>
              <a:ext uri="{28A0092B-C50C-407E-A947-70E740481C1C}">
                <a14:useLocalDpi xmlns:a14="http://schemas.microsoft.com/office/drawing/2010/main"/>
              </a:ext>
            </a:extLst>
          </a:blip>
          <a:srcRect l="-63"/>
          <a:stretch/>
        </p:blipFill>
        <p:spPr>
          <a:xfrm rot="21122889">
            <a:off x="1832865" y="2973468"/>
            <a:ext cx="3099628" cy="3891989"/>
          </a:xfrm>
          <a:prstGeom prst="rect">
            <a:avLst/>
          </a:prstGeom>
          <a:solidFill>
            <a:srgbClr val="FFFFFF">
              <a:shade val="85000"/>
            </a:srgbClr>
          </a:solidFill>
          <a:ln w="133350" cap="sq">
            <a:solidFill>
              <a:srgbClr val="FFFFFF"/>
            </a:solidFill>
            <a:miter lim="800000"/>
          </a:ln>
          <a:effectLst>
            <a:outerShdw blurRad="108672" dist="18000" dir="5400000" algn="tl" rotWithShape="0">
              <a:srgbClr val="000000">
                <a:alpha val="31780"/>
              </a:srgbClr>
            </a:outerShdw>
          </a:effectLst>
        </p:spPr>
      </p:pic>
      <p:pic>
        <p:nvPicPr>
          <p:cNvPr id="17" name="Afbeelding 16">
            <a:extLst>
              <a:ext uri="{FF2B5EF4-FFF2-40B4-BE49-F238E27FC236}">
                <a16:creationId xmlns:a16="http://schemas.microsoft.com/office/drawing/2014/main" id="{044D15D2-C829-44FA-5420-7FF1BBB0A97A}"/>
              </a:ext>
            </a:extLst>
          </p:cNvPr>
          <p:cNvPicPr>
            <a:picLocks noChangeAspect="1"/>
          </p:cNvPicPr>
          <p:nvPr/>
        </p:nvPicPr>
        <p:blipFill>
          <a:blip r:embed="rId5"/>
          <a:stretch>
            <a:fillRect/>
          </a:stretch>
        </p:blipFill>
        <p:spPr>
          <a:xfrm>
            <a:off x="3108323" y="358860"/>
            <a:ext cx="4864101" cy="1055263"/>
          </a:xfrm>
          <a:prstGeom prst="rect">
            <a:avLst/>
          </a:prstGeom>
        </p:spPr>
      </p:pic>
      <p:sp>
        <p:nvSpPr>
          <p:cNvPr id="2" name="Rechthoek: afgeronde bovenhoeken 41">
            <a:extLst>
              <a:ext uri="{FF2B5EF4-FFF2-40B4-BE49-F238E27FC236}">
                <a16:creationId xmlns:a16="http://schemas.microsoft.com/office/drawing/2014/main" id="{3E3DA64E-5BC9-576E-2FBC-B9F795E2403F}"/>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3" name="Afbeelding 2">
            <a:hlinkClick r:id="rId6" action="ppaction://hlinksldjump"/>
            <a:extLst>
              <a:ext uri="{FF2B5EF4-FFF2-40B4-BE49-F238E27FC236}">
                <a16:creationId xmlns:a16="http://schemas.microsoft.com/office/drawing/2014/main" id="{19CAA722-E50E-A816-D1D0-93055426DFE7}"/>
              </a:ext>
            </a:extLst>
          </p:cNvPr>
          <p:cNvPicPr>
            <a:picLocks noChangeAspect="1"/>
          </p:cNvPicPr>
          <p:nvPr/>
        </p:nvPicPr>
        <p:blipFill>
          <a:blip r:embed="rId7"/>
          <a:stretch>
            <a:fillRect/>
          </a:stretch>
        </p:blipFill>
        <p:spPr>
          <a:xfrm>
            <a:off x="11681717" y="6090545"/>
            <a:ext cx="349321" cy="315770"/>
          </a:xfrm>
          <a:prstGeom prst="rect">
            <a:avLst/>
          </a:prstGeom>
        </p:spPr>
      </p:pic>
      <p:sp>
        <p:nvSpPr>
          <p:cNvPr id="7" name="Titel 6">
            <a:extLst>
              <a:ext uri="{FF2B5EF4-FFF2-40B4-BE49-F238E27FC236}">
                <a16:creationId xmlns:a16="http://schemas.microsoft.com/office/drawing/2014/main" id="{44A22822-B935-C2C5-32AE-D15D1C108219}"/>
              </a:ext>
            </a:extLst>
          </p:cNvPr>
          <p:cNvSpPr txBox="1">
            <a:spLocks/>
          </p:cNvSpPr>
          <p:nvPr/>
        </p:nvSpPr>
        <p:spPr>
          <a:xfrm>
            <a:off x="632911" y="674230"/>
            <a:ext cx="2518504" cy="819607"/>
          </a:xfrm>
          <a:prstGeom prst="rect">
            <a:avLst/>
          </a:prstGeom>
        </p:spPr>
        <p:txBody>
          <a:bodyPr/>
          <a:lstStyle>
            <a:lvl1pPr algn="l" defTabSz="457200" rtl="0" eaLnBrk="1" latinLnBrk="0" hangingPunct="1">
              <a:spcBef>
                <a:spcPct val="0"/>
              </a:spcBef>
              <a:buNone/>
              <a:defRPr sz="3600" b="1" i="0" kern="1200" baseline="0">
                <a:solidFill>
                  <a:schemeClr val="accent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a:solidFill>
                  <a:schemeClr val="accent4"/>
                </a:solidFill>
              </a:rPr>
              <a:t>Iedere dag</a:t>
            </a:r>
          </a:p>
        </p:txBody>
      </p:sp>
    </p:spTree>
    <p:extLst>
      <p:ext uri="{BB962C8B-B14F-4D97-AF65-F5344CB8AC3E}">
        <p14:creationId xmlns:p14="http://schemas.microsoft.com/office/powerpoint/2010/main" val="2186802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ED892-2457-10E8-426D-A7D0117D970E}"/>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C0B46723-4CF9-0503-CA89-715682CA732F}"/>
              </a:ext>
            </a:extLst>
          </p:cNvPr>
          <p:cNvSpPr/>
          <p:nvPr/>
        </p:nvSpPr>
        <p:spPr>
          <a:xfrm>
            <a:off x="0" y="0"/>
            <a:ext cx="10012680" cy="6858000"/>
          </a:xfrm>
          <a:prstGeom prst="rect">
            <a:avLst/>
          </a:prstGeom>
          <a:solidFill>
            <a:srgbClr val="009640">
              <a:alpha val="1042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Tijdelijke aanduiding voor inhoud 8">
            <a:extLst>
              <a:ext uri="{FF2B5EF4-FFF2-40B4-BE49-F238E27FC236}">
                <a16:creationId xmlns:a16="http://schemas.microsoft.com/office/drawing/2014/main" id="{37951890-F55E-8BEF-EC13-1893A13920F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825948" y="1360828"/>
            <a:ext cx="2373699" cy="5934250"/>
          </a:xfrm>
          <a:prstGeom prst="rect">
            <a:avLst/>
          </a:prstGeom>
          <a:effectLst>
            <a:outerShdw blurRad="50800" dist="38100" dir="2700000" algn="tl" rotWithShape="0">
              <a:prstClr val="black">
                <a:alpha val="40000"/>
              </a:prstClr>
            </a:outerShdw>
          </a:effectLst>
        </p:spPr>
      </p:pic>
      <p:sp>
        <p:nvSpPr>
          <p:cNvPr id="4" name="Rechthoek: afgeronde bovenhoeken 41">
            <a:extLst>
              <a:ext uri="{FF2B5EF4-FFF2-40B4-BE49-F238E27FC236}">
                <a16:creationId xmlns:a16="http://schemas.microsoft.com/office/drawing/2014/main" id="{704C153A-DFB1-4B43-F974-350D7DDC1B68}"/>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5" name="Afbeelding 4">
            <a:hlinkClick r:id="rId4" action="ppaction://hlinksldjump"/>
            <a:extLst>
              <a:ext uri="{FF2B5EF4-FFF2-40B4-BE49-F238E27FC236}">
                <a16:creationId xmlns:a16="http://schemas.microsoft.com/office/drawing/2014/main" id="{6C15329A-62FE-6486-4501-26A9A0C04957}"/>
              </a:ext>
            </a:extLst>
          </p:cNvPr>
          <p:cNvPicPr>
            <a:picLocks noChangeAspect="1"/>
          </p:cNvPicPr>
          <p:nvPr/>
        </p:nvPicPr>
        <p:blipFill>
          <a:blip r:embed="rId5"/>
          <a:stretch>
            <a:fillRect/>
          </a:stretch>
        </p:blipFill>
        <p:spPr>
          <a:xfrm>
            <a:off x="11681717" y="6090545"/>
            <a:ext cx="349321" cy="315770"/>
          </a:xfrm>
          <a:prstGeom prst="rect">
            <a:avLst/>
          </a:prstGeom>
        </p:spPr>
      </p:pic>
      <p:sp>
        <p:nvSpPr>
          <p:cNvPr id="10" name="Title 9">
            <a:extLst>
              <a:ext uri="{FF2B5EF4-FFF2-40B4-BE49-F238E27FC236}">
                <a16:creationId xmlns:a16="http://schemas.microsoft.com/office/drawing/2014/main" id="{A9DDF083-2965-495D-21E7-54BBE3D4B8EB}"/>
              </a:ext>
            </a:extLst>
          </p:cNvPr>
          <p:cNvSpPr>
            <a:spLocks noGrp="1"/>
          </p:cNvSpPr>
          <p:nvPr>
            <p:ph type="title"/>
          </p:nvPr>
        </p:nvSpPr>
        <p:spPr/>
        <p:txBody>
          <a:bodyPr/>
          <a:lstStyle/>
          <a:p>
            <a:endParaRPr lang="en-NL" dirty="0"/>
          </a:p>
        </p:txBody>
      </p:sp>
      <p:pic>
        <p:nvPicPr>
          <p:cNvPr id="14" name="Picture 13">
            <a:extLst>
              <a:ext uri="{FF2B5EF4-FFF2-40B4-BE49-F238E27FC236}">
                <a16:creationId xmlns:a16="http://schemas.microsoft.com/office/drawing/2014/main" id="{232B1F8C-8BAA-A17B-156E-7D52FE81750A}"/>
              </a:ext>
            </a:extLst>
          </p:cNvPr>
          <p:cNvPicPr>
            <a:picLocks noChangeAspect="1"/>
          </p:cNvPicPr>
          <p:nvPr/>
        </p:nvPicPr>
        <p:blipFill>
          <a:blip r:embed="rId6"/>
          <a:stretch>
            <a:fillRect/>
          </a:stretch>
        </p:blipFill>
        <p:spPr>
          <a:xfrm>
            <a:off x="0" y="0"/>
            <a:ext cx="12223883" cy="6858000"/>
          </a:xfrm>
          <a:prstGeom prst="rect">
            <a:avLst/>
          </a:prstGeom>
        </p:spPr>
      </p:pic>
    </p:spTree>
    <p:extLst>
      <p:ext uri="{BB962C8B-B14F-4D97-AF65-F5344CB8AC3E}">
        <p14:creationId xmlns:p14="http://schemas.microsoft.com/office/powerpoint/2010/main" val="335817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08175-67F5-4811-0EB0-AC2AD1CA86E9}"/>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55E03ED0-4C6C-236D-F5CE-514B3B087600}"/>
              </a:ext>
            </a:extLst>
          </p:cNvPr>
          <p:cNvSpPr/>
          <p:nvPr/>
        </p:nvSpPr>
        <p:spPr>
          <a:xfrm>
            <a:off x="0" y="0"/>
            <a:ext cx="10012680" cy="6858000"/>
          </a:xfrm>
          <a:prstGeom prst="rect">
            <a:avLst/>
          </a:prstGeom>
          <a:solidFill>
            <a:srgbClr val="009640">
              <a:alpha val="1042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83054BE-3457-219B-9F9A-7675D728D0CF}"/>
              </a:ext>
            </a:extLst>
          </p:cNvPr>
          <p:cNvSpPr>
            <a:spLocks noGrp="1"/>
          </p:cNvSpPr>
          <p:nvPr>
            <p:ph type="title"/>
          </p:nvPr>
        </p:nvSpPr>
        <p:spPr/>
        <p:txBody>
          <a:bodyPr vert="horz" lIns="91440" tIns="45720" rIns="91440" bIns="45720" rtlCol="0" anchor="t">
            <a:normAutofit/>
          </a:bodyPr>
          <a:lstStyle/>
          <a:p>
            <a:r>
              <a:rPr lang="nl-NL" dirty="0">
                <a:solidFill>
                  <a:srgbClr val="009640"/>
                </a:solidFill>
              </a:rPr>
              <a:t>Vier periodes, acht thema’s</a:t>
            </a:r>
            <a:endParaRPr lang="en-NL" dirty="0">
              <a:solidFill>
                <a:srgbClr val="009640"/>
              </a:solidFill>
            </a:endParaRPr>
          </a:p>
        </p:txBody>
      </p:sp>
      <p:pic>
        <p:nvPicPr>
          <p:cNvPr id="6" name="Afbeelding 5" descr="Afbeelding met tekst, schermopname, multimedia, software&#10;&#10;Door AI gegenereerde inhoud is mogelijk onjuist.">
            <a:extLst>
              <a:ext uri="{FF2B5EF4-FFF2-40B4-BE49-F238E27FC236}">
                <a16:creationId xmlns:a16="http://schemas.microsoft.com/office/drawing/2014/main" id="{32DD3BCC-55D7-02C9-BD8D-4E29AEB16A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081" y="1463039"/>
            <a:ext cx="1697993" cy="5143501"/>
          </a:xfrm>
          <a:prstGeom prst="roundRect">
            <a:avLst>
              <a:gd name="adj" fmla="val 6957"/>
            </a:avLst>
          </a:prstGeom>
          <a:solidFill>
            <a:schemeClr val="bg1"/>
          </a:solidFill>
          <a:effectLst>
            <a:outerShdw blurRad="50800" dist="38100" dir="2700000" algn="tl" rotWithShape="0">
              <a:prstClr val="black">
                <a:alpha val="12139"/>
              </a:prstClr>
            </a:outerShdw>
          </a:effectLst>
        </p:spPr>
      </p:pic>
      <p:pic>
        <p:nvPicPr>
          <p:cNvPr id="8" name="Afbeelding 7" descr="Afbeelding met tekst, schermopname&#10;&#10;Door AI gegenereerde inhoud is mogelijk onjuist.">
            <a:extLst>
              <a:ext uri="{FF2B5EF4-FFF2-40B4-BE49-F238E27FC236}">
                <a16:creationId xmlns:a16="http://schemas.microsoft.com/office/drawing/2014/main" id="{B41ED404-19EC-FD73-C24B-E778C92350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6598" y="1463039"/>
            <a:ext cx="1697993" cy="5143501"/>
          </a:xfrm>
          <a:prstGeom prst="roundRect">
            <a:avLst>
              <a:gd name="adj" fmla="val 6956"/>
            </a:avLst>
          </a:prstGeom>
          <a:solidFill>
            <a:schemeClr val="bg1"/>
          </a:solidFill>
          <a:effectLst>
            <a:outerShdw blurRad="50800" dist="38100" dir="2700000" algn="tl" rotWithShape="0">
              <a:prstClr val="black">
                <a:alpha val="12139"/>
              </a:prstClr>
            </a:outerShdw>
          </a:effectLst>
        </p:spPr>
      </p:pic>
      <p:pic>
        <p:nvPicPr>
          <p:cNvPr id="11" name="Afbeelding 10" descr="Afbeelding met tekst, schermopname, multimedia&#10;&#10;Door AI gegenereerde inhoud is mogelijk onjuist.">
            <a:extLst>
              <a:ext uri="{FF2B5EF4-FFF2-40B4-BE49-F238E27FC236}">
                <a16:creationId xmlns:a16="http://schemas.microsoft.com/office/drawing/2014/main" id="{8EB001FE-F2D9-53F7-C518-36EFB49040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115" y="1463039"/>
            <a:ext cx="1697993" cy="5143501"/>
          </a:xfrm>
          <a:prstGeom prst="roundRect">
            <a:avLst>
              <a:gd name="adj" fmla="val 6309"/>
            </a:avLst>
          </a:prstGeom>
          <a:solidFill>
            <a:schemeClr val="bg1"/>
          </a:solidFill>
          <a:effectLst>
            <a:outerShdw blurRad="50800" dist="38100" dir="2700000" algn="tl" rotWithShape="0">
              <a:prstClr val="black">
                <a:alpha val="12139"/>
              </a:prstClr>
            </a:outerShdw>
          </a:effectLst>
        </p:spPr>
      </p:pic>
      <p:pic>
        <p:nvPicPr>
          <p:cNvPr id="13" name="Afbeelding 12" descr="Afbeelding met tekst, schermopname, multimedia&#10;&#10;Door AI gegenereerde inhoud is mogelijk onjuist.">
            <a:extLst>
              <a:ext uri="{FF2B5EF4-FFF2-40B4-BE49-F238E27FC236}">
                <a16:creationId xmlns:a16="http://schemas.microsoft.com/office/drawing/2014/main" id="{BA215820-361B-6EA2-477D-0D9A9802A2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11633" y="1463039"/>
            <a:ext cx="1676767" cy="5143501"/>
          </a:xfrm>
          <a:prstGeom prst="roundRect">
            <a:avLst>
              <a:gd name="adj" fmla="val 4867"/>
            </a:avLst>
          </a:prstGeom>
          <a:solidFill>
            <a:schemeClr val="bg1"/>
          </a:solidFill>
          <a:effectLst>
            <a:outerShdw blurRad="50800" dist="38100" dir="2700000" algn="tl" rotWithShape="0">
              <a:prstClr val="black">
                <a:alpha val="12139"/>
              </a:prstClr>
            </a:outerShdw>
          </a:effectLst>
        </p:spPr>
      </p:pic>
      <p:pic>
        <p:nvPicPr>
          <p:cNvPr id="9" name="Tijdelijke aanduiding voor inhoud 8">
            <a:extLst>
              <a:ext uri="{FF2B5EF4-FFF2-40B4-BE49-F238E27FC236}">
                <a16:creationId xmlns:a16="http://schemas.microsoft.com/office/drawing/2014/main" id="{77F5DD9D-CDF5-C482-51E9-F9B8B89D9D2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825948" y="1360828"/>
            <a:ext cx="2373699" cy="5934250"/>
          </a:xfrm>
          <a:prstGeom prst="rect">
            <a:avLst/>
          </a:prstGeom>
          <a:effectLst>
            <a:outerShdw blurRad="50800" dist="38100" dir="2700000" algn="tl" rotWithShape="0">
              <a:prstClr val="black">
                <a:alpha val="40000"/>
              </a:prstClr>
            </a:outerShdw>
          </a:effectLst>
        </p:spPr>
      </p:pic>
      <p:sp>
        <p:nvSpPr>
          <p:cNvPr id="4" name="Rechthoek: afgeronde bovenhoeken 41">
            <a:extLst>
              <a:ext uri="{FF2B5EF4-FFF2-40B4-BE49-F238E27FC236}">
                <a16:creationId xmlns:a16="http://schemas.microsoft.com/office/drawing/2014/main" id="{A3824861-2AF9-420A-B3BB-5D6D7F4F4857}"/>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5" name="Afbeelding 4">
            <a:hlinkClick r:id="rId8" action="ppaction://hlinksldjump"/>
            <a:extLst>
              <a:ext uri="{FF2B5EF4-FFF2-40B4-BE49-F238E27FC236}">
                <a16:creationId xmlns:a16="http://schemas.microsoft.com/office/drawing/2014/main" id="{89E6D84A-6CFF-AB8C-8A00-18E937859B6B}"/>
              </a:ext>
            </a:extLst>
          </p:cNvPr>
          <p:cNvPicPr>
            <a:picLocks noChangeAspect="1"/>
          </p:cNvPicPr>
          <p:nvPr/>
        </p:nvPicPr>
        <p:blipFill>
          <a:blip r:embed="rId9"/>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2464822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0E631-6A12-90BC-34FF-F793DB92A9C2}"/>
            </a:ext>
          </a:extLst>
        </p:cNvPr>
        <p:cNvGrpSpPr/>
        <p:nvPr/>
      </p:nvGrpSpPr>
      <p:grpSpPr>
        <a:xfrm>
          <a:off x="0" y="0"/>
          <a:ext cx="0" cy="0"/>
          <a:chOff x="0" y="0"/>
          <a:chExt cx="0" cy="0"/>
        </a:xfrm>
      </p:grpSpPr>
      <p:grpSp>
        <p:nvGrpSpPr>
          <p:cNvPr id="5" name="Groep 4">
            <a:extLst>
              <a:ext uri="{FF2B5EF4-FFF2-40B4-BE49-F238E27FC236}">
                <a16:creationId xmlns:a16="http://schemas.microsoft.com/office/drawing/2014/main" id="{BD51B06F-4613-E3A3-C2B0-9F16569B5E00}"/>
              </a:ext>
            </a:extLst>
          </p:cNvPr>
          <p:cNvGrpSpPr/>
          <p:nvPr/>
        </p:nvGrpSpPr>
        <p:grpSpPr>
          <a:xfrm>
            <a:off x="4479495" y="882158"/>
            <a:ext cx="7540124" cy="5675804"/>
            <a:chOff x="1164795" y="1182196"/>
            <a:chExt cx="7540124" cy="5675804"/>
          </a:xfrm>
        </p:grpSpPr>
        <p:pic>
          <p:nvPicPr>
            <p:cNvPr id="6" name="Picture 4">
              <a:extLst>
                <a:ext uri="{FF2B5EF4-FFF2-40B4-BE49-F238E27FC236}">
                  <a16:creationId xmlns:a16="http://schemas.microsoft.com/office/drawing/2014/main" id="{BF86BB4C-EC19-FE75-4105-E5D6898E6C9B}"/>
                </a:ext>
              </a:extLst>
            </p:cNvPr>
            <p:cNvPicPr>
              <a:picLocks noChangeAspect="1"/>
            </p:cNvPicPr>
            <p:nvPr/>
          </p:nvPicPr>
          <p:blipFill>
            <a:blip r:embed="rId3"/>
            <a:srcRect/>
            <a:stretch/>
          </p:blipFill>
          <p:spPr>
            <a:xfrm>
              <a:off x="1164795" y="1438120"/>
              <a:ext cx="7540124" cy="5419880"/>
            </a:xfrm>
            <a:prstGeom prst="rect">
              <a:avLst/>
            </a:prstGeom>
          </p:spPr>
        </p:pic>
        <p:grpSp>
          <p:nvGrpSpPr>
            <p:cNvPr id="7" name="Groep 6">
              <a:extLst>
                <a:ext uri="{FF2B5EF4-FFF2-40B4-BE49-F238E27FC236}">
                  <a16:creationId xmlns:a16="http://schemas.microsoft.com/office/drawing/2014/main" id="{B8C4DBE6-0EC1-9DD0-50C1-6BE916752822}"/>
                </a:ext>
              </a:extLst>
            </p:cNvPr>
            <p:cNvGrpSpPr/>
            <p:nvPr/>
          </p:nvGrpSpPr>
          <p:grpSpPr>
            <a:xfrm>
              <a:off x="1569764" y="3429000"/>
              <a:ext cx="1653597" cy="1798826"/>
              <a:chOff x="2643845" y="3619500"/>
              <a:chExt cx="1653597" cy="1798826"/>
            </a:xfrm>
          </p:grpSpPr>
          <p:sp>
            <p:nvSpPr>
              <p:cNvPr id="60" name="Rechthoek 59">
                <a:extLst>
                  <a:ext uri="{FF2B5EF4-FFF2-40B4-BE49-F238E27FC236}">
                    <a16:creationId xmlns:a16="http://schemas.microsoft.com/office/drawing/2014/main" id="{01976005-188D-EA0E-9A22-CFFDF2D9E6BA}"/>
                  </a:ext>
                </a:extLst>
              </p:cNvPr>
              <p:cNvSpPr/>
              <p:nvPr userDrawn="1"/>
            </p:nvSpPr>
            <p:spPr>
              <a:xfrm>
                <a:off x="2946400" y="3619500"/>
                <a:ext cx="314583" cy="13716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grpSp>
            <p:nvGrpSpPr>
              <p:cNvPr id="61" name="Groep 60">
                <a:extLst>
                  <a:ext uri="{FF2B5EF4-FFF2-40B4-BE49-F238E27FC236}">
                    <a16:creationId xmlns:a16="http://schemas.microsoft.com/office/drawing/2014/main" id="{7DA92549-F913-7FAB-B97A-16B47521815D}"/>
                  </a:ext>
                </a:extLst>
              </p:cNvPr>
              <p:cNvGrpSpPr/>
              <p:nvPr/>
            </p:nvGrpSpPr>
            <p:grpSpPr>
              <a:xfrm>
                <a:off x="2980267" y="3712775"/>
                <a:ext cx="465666" cy="435082"/>
                <a:chOff x="571258" y="1693475"/>
                <a:chExt cx="465666" cy="435082"/>
              </a:xfrm>
            </p:grpSpPr>
            <p:sp>
              <p:nvSpPr>
                <p:cNvPr id="63" name="Ovaal 62">
                  <a:extLst>
                    <a:ext uri="{FF2B5EF4-FFF2-40B4-BE49-F238E27FC236}">
                      <a16:creationId xmlns:a16="http://schemas.microsoft.com/office/drawing/2014/main" id="{C2E0C289-6C30-AA6E-FCF2-C0B08B7DDE07}"/>
                    </a:ext>
                  </a:extLst>
                </p:cNvPr>
                <p:cNvSpPr/>
                <p:nvPr userDrawn="1"/>
              </p:nvSpPr>
              <p:spPr>
                <a:xfrm>
                  <a:off x="582219" y="1693475"/>
                  <a:ext cx="435082" cy="435082"/>
                </a:xfrm>
                <a:prstGeom prst="ellipse">
                  <a:avLst/>
                </a:prstGeom>
                <a:solidFill>
                  <a:schemeClr val="bg1"/>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100">
                    <a:solidFill>
                      <a:schemeClr val="accent4"/>
                    </a:solidFill>
                  </a:endParaRPr>
                </a:p>
              </p:txBody>
            </p:sp>
            <p:sp>
              <p:nvSpPr>
                <p:cNvPr id="64" name="Tekstvak 63">
                  <a:hlinkClick r:id="rId4" action="ppaction://hlinksldjump"/>
                  <a:extLst>
                    <a:ext uri="{FF2B5EF4-FFF2-40B4-BE49-F238E27FC236}">
                      <a16:creationId xmlns:a16="http://schemas.microsoft.com/office/drawing/2014/main" id="{B0A03431-359E-5C19-2A51-E8BBF8EB1487}"/>
                    </a:ext>
                  </a:extLst>
                </p:cNvPr>
                <p:cNvSpPr txBox="1"/>
                <p:nvPr userDrawn="1"/>
              </p:nvSpPr>
              <p:spPr>
                <a:xfrm>
                  <a:off x="571258" y="1710984"/>
                  <a:ext cx="465666" cy="400110"/>
                </a:xfrm>
                <a:prstGeom prst="rect">
                  <a:avLst/>
                </a:prstGeom>
                <a:noFill/>
                <a:ln>
                  <a:noFill/>
                </a:ln>
              </p:spPr>
              <p:txBody>
                <a:bodyPr wrap="square" rtlCol="0">
                  <a:spAutoFit/>
                </a:bodyPr>
                <a:lstStyle/>
                <a:p>
                  <a:pPr algn="ctr"/>
                  <a:r>
                    <a:rPr lang="nl-NL" sz="2000" b="1">
                      <a:solidFill>
                        <a:srgbClr val="F39200"/>
                      </a:solidFill>
                      <a:latin typeface="Arial Black" panose="020B0604020202020204" pitchFamily="34" charset="0"/>
                      <a:ea typeface="Verdana" panose="020B0604030504040204" pitchFamily="34" charset="0"/>
                      <a:cs typeface="Arial Black" panose="020B0604020202020204" pitchFamily="34" charset="0"/>
                    </a:rPr>
                    <a:t>1</a:t>
                  </a:r>
                  <a:endParaRPr lang="nl-NL" b="1">
                    <a:solidFill>
                      <a:srgbClr val="F39200"/>
                    </a:solidFill>
                    <a:latin typeface="Arial Black" panose="020B0604020202020204" pitchFamily="34" charset="0"/>
                    <a:ea typeface="Verdana" panose="020B0604030504040204" pitchFamily="34" charset="0"/>
                    <a:cs typeface="Arial Black" panose="020B0604020202020204" pitchFamily="34" charset="0"/>
                  </a:endParaRPr>
                </a:p>
              </p:txBody>
            </p:sp>
          </p:grpSp>
          <p:pic>
            <p:nvPicPr>
              <p:cNvPr id="62" name="Afbeelding 61" descr="Afbeelding met tekenfilm, tekening, Kinderkunst, kunst&#10;&#10;Door AI gegenereerde inhoud is mogelijk onjuist.">
                <a:extLst>
                  <a:ext uri="{FF2B5EF4-FFF2-40B4-BE49-F238E27FC236}">
                    <a16:creationId xmlns:a16="http://schemas.microsoft.com/office/drawing/2014/main" id="{872FD73B-7A6C-B545-5248-776CA43023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43845" y="4038600"/>
                <a:ext cx="1653597" cy="1379726"/>
              </a:xfrm>
              <a:prstGeom prst="rect">
                <a:avLst/>
              </a:prstGeom>
            </p:spPr>
          </p:pic>
        </p:grpSp>
        <p:grpSp>
          <p:nvGrpSpPr>
            <p:cNvPr id="8" name="Groep 7">
              <a:extLst>
                <a:ext uri="{FF2B5EF4-FFF2-40B4-BE49-F238E27FC236}">
                  <a16:creationId xmlns:a16="http://schemas.microsoft.com/office/drawing/2014/main" id="{FBD644F3-DE74-3714-A5B7-B01572BC5F11}"/>
                </a:ext>
              </a:extLst>
            </p:cNvPr>
            <p:cNvGrpSpPr/>
            <p:nvPr/>
          </p:nvGrpSpPr>
          <p:grpSpPr>
            <a:xfrm>
              <a:off x="2996220" y="1526400"/>
              <a:ext cx="1301799" cy="1902600"/>
              <a:chOff x="4083001" y="4699000"/>
              <a:chExt cx="1301799" cy="1902600"/>
            </a:xfrm>
          </p:grpSpPr>
          <p:sp>
            <p:nvSpPr>
              <p:cNvPr id="55" name="Rechthoek 54">
                <a:extLst>
                  <a:ext uri="{FF2B5EF4-FFF2-40B4-BE49-F238E27FC236}">
                    <a16:creationId xmlns:a16="http://schemas.microsoft.com/office/drawing/2014/main" id="{809CAFB9-4A7B-E500-A7B7-19A531839CC9}"/>
                  </a:ext>
                </a:extLst>
              </p:cNvPr>
              <p:cNvSpPr/>
              <p:nvPr userDrawn="1"/>
            </p:nvSpPr>
            <p:spPr>
              <a:xfrm>
                <a:off x="4545202" y="4699000"/>
                <a:ext cx="314583" cy="13716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grpSp>
            <p:nvGrpSpPr>
              <p:cNvPr id="56" name="Groep 55">
                <a:extLst>
                  <a:ext uri="{FF2B5EF4-FFF2-40B4-BE49-F238E27FC236}">
                    <a16:creationId xmlns:a16="http://schemas.microsoft.com/office/drawing/2014/main" id="{95938CF8-A1AB-CC3B-B6AE-93165D2D4A7E}"/>
                  </a:ext>
                </a:extLst>
              </p:cNvPr>
              <p:cNvGrpSpPr/>
              <p:nvPr/>
            </p:nvGrpSpPr>
            <p:grpSpPr>
              <a:xfrm>
                <a:off x="4616828" y="4774836"/>
                <a:ext cx="435082" cy="435082"/>
                <a:chOff x="582219" y="2247536"/>
                <a:chExt cx="435082" cy="435082"/>
              </a:xfrm>
            </p:grpSpPr>
            <p:sp>
              <p:nvSpPr>
                <p:cNvPr id="58" name="Ovaal 57">
                  <a:extLst>
                    <a:ext uri="{FF2B5EF4-FFF2-40B4-BE49-F238E27FC236}">
                      <a16:creationId xmlns:a16="http://schemas.microsoft.com/office/drawing/2014/main" id="{040DAF8A-6231-8A7F-5395-2D3D8895802E}"/>
                    </a:ext>
                  </a:extLst>
                </p:cNvPr>
                <p:cNvSpPr/>
                <p:nvPr/>
              </p:nvSpPr>
              <p:spPr>
                <a:xfrm>
                  <a:off x="582219" y="2247536"/>
                  <a:ext cx="435082" cy="435082"/>
                </a:xfrm>
                <a:prstGeom prst="ellipse">
                  <a:avLst/>
                </a:prstGeom>
                <a:solidFill>
                  <a:schemeClr val="bg1"/>
                </a:solidFill>
                <a:ln w="38100">
                  <a:solidFill>
                    <a:srgbClr val="00963F"/>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59" name="Tekstvak 58">
                  <a:extLst>
                    <a:ext uri="{FF2B5EF4-FFF2-40B4-BE49-F238E27FC236}">
                      <a16:creationId xmlns:a16="http://schemas.microsoft.com/office/drawing/2014/main" id="{5027BB66-4B61-3E7E-E108-3AB16DC24E44}"/>
                    </a:ext>
                  </a:extLst>
                </p:cNvPr>
                <p:cNvSpPr txBox="1"/>
                <p:nvPr userDrawn="1"/>
              </p:nvSpPr>
              <p:spPr>
                <a:xfrm>
                  <a:off x="625997" y="2263389"/>
                  <a:ext cx="356188" cy="400110"/>
                </a:xfrm>
                <a:prstGeom prst="rect">
                  <a:avLst/>
                </a:prstGeom>
                <a:noFill/>
                <a:ln>
                  <a:noFill/>
                </a:ln>
              </p:spPr>
              <p:txBody>
                <a:bodyPr wrap="none" rtlCol="0">
                  <a:spAutoFit/>
                </a:bodyPr>
                <a:lstStyle/>
                <a:p>
                  <a:pPr algn="ctr"/>
                  <a:r>
                    <a:rPr lang="nl-NL" sz="2000" b="1">
                      <a:solidFill>
                        <a:srgbClr val="009640"/>
                      </a:solidFill>
                      <a:latin typeface="Arial Black" panose="020B0604020202020204" pitchFamily="34" charset="0"/>
                      <a:ea typeface="Verdana" panose="020B0604030504040204" pitchFamily="34" charset="0"/>
                      <a:cs typeface="Arial Black" panose="020B0604020202020204" pitchFamily="34" charset="0"/>
                    </a:rPr>
                    <a:t>2</a:t>
                  </a:r>
                  <a:endParaRPr lang="nl-NL" b="1">
                    <a:solidFill>
                      <a:srgbClr val="009640"/>
                    </a:solidFill>
                    <a:latin typeface="Arial Black" panose="020B0604020202020204" pitchFamily="34" charset="0"/>
                    <a:ea typeface="Verdana" panose="020B0604030504040204" pitchFamily="34" charset="0"/>
                    <a:cs typeface="Arial Black" panose="020B0604020202020204" pitchFamily="34" charset="0"/>
                  </a:endParaRPr>
                </a:p>
              </p:txBody>
            </p:sp>
          </p:grpSp>
          <p:pic>
            <p:nvPicPr>
              <p:cNvPr id="57" name="Afbeelding 56" descr="Afbeelding met speelgoed, tekenfilm, beeldje, Animatie&#10;&#10;Door AI gegenereerde inhoud is mogelijk onjuist.">
                <a:extLst>
                  <a:ext uri="{FF2B5EF4-FFF2-40B4-BE49-F238E27FC236}">
                    <a16:creationId xmlns:a16="http://schemas.microsoft.com/office/drawing/2014/main" id="{303516E8-6EF7-4BA5-C847-38B582A845A7}"/>
                  </a:ext>
                </a:extLst>
              </p:cNvPr>
              <p:cNvPicPr>
                <a:picLocks noChangeAspect="1"/>
              </p:cNvPicPr>
              <p:nvPr/>
            </p:nvPicPr>
            <p:blipFill>
              <a:blip r:embed="rId6" cstate="print">
                <a:extLst>
                  <a:ext uri="{28A0092B-C50C-407E-A947-70E740481C1C}">
                    <a14:useLocalDpi xmlns:a14="http://schemas.microsoft.com/office/drawing/2010/main"/>
                  </a:ext>
                </a:extLst>
              </a:blip>
              <a:srcRect r="-37582"/>
              <a:stretch/>
            </p:blipFill>
            <p:spPr>
              <a:xfrm>
                <a:off x="4083001" y="4831348"/>
                <a:ext cx="1301799" cy="1770252"/>
              </a:xfrm>
              <a:prstGeom prst="rect">
                <a:avLst/>
              </a:prstGeom>
            </p:spPr>
          </p:pic>
        </p:grpSp>
        <p:grpSp>
          <p:nvGrpSpPr>
            <p:cNvPr id="9" name="Groep 8">
              <a:extLst>
                <a:ext uri="{FF2B5EF4-FFF2-40B4-BE49-F238E27FC236}">
                  <a16:creationId xmlns:a16="http://schemas.microsoft.com/office/drawing/2014/main" id="{D29D6CE6-0358-A54B-A631-46369C2EE9A0}"/>
                </a:ext>
              </a:extLst>
            </p:cNvPr>
            <p:cNvGrpSpPr/>
            <p:nvPr/>
          </p:nvGrpSpPr>
          <p:grpSpPr>
            <a:xfrm>
              <a:off x="3163507" y="3238500"/>
              <a:ext cx="1199535" cy="1912900"/>
              <a:chOff x="4402688" y="2489200"/>
              <a:chExt cx="1199535" cy="1912900"/>
            </a:xfrm>
          </p:grpSpPr>
          <p:sp>
            <p:nvSpPr>
              <p:cNvPr id="50" name="Rechthoek 49">
                <a:extLst>
                  <a:ext uri="{FF2B5EF4-FFF2-40B4-BE49-F238E27FC236}">
                    <a16:creationId xmlns:a16="http://schemas.microsoft.com/office/drawing/2014/main" id="{393F2C7C-9409-97D0-4CAC-01EA2FDB00E4}"/>
                  </a:ext>
                </a:extLst>
              </p:cNvPr>
              <p:cNvSpPr/>
              <p:nvPr userDrawn="1"/>
            </p:nvSpPr>
            <p:spPr>
              <a:xfrm>
                <a:off x="5057517" y="2489200"/>
                <a:ext cx="314583" cy="13716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grpSp>
            <p:nvGrpSpPr>
              <p:cNvPr id="51" name="Groep 50">
                <a:extLst>
                  <a:ext uri="{FF2B5EF4-FFF2-40B4-BE49-F238E27FC236}">
                    <a16:creationId xmlns:a16="http://schemas.microsoft.com/office/drawing/2014/main" id="{3FFA6154-9AA7-C1FB-B015-FB1CA44A75BF}"/>
                  </a:ext>
                </a:extLst>
              </p:cNvPr>
              <p:cNvGrpSpPr/>
              <p:nvPr/>
            </p:nvGrpSpPr>
            <p:grpSpPr>
              <a:xfrm>
                <a:off x="5103759" y="2588904"/>
                <a:ext cx="435082" cy="435082"/>
                <a:chOff x="582219" y="2817504"/>
                <a:chExt cx="435082" cy="435082"/>
              </a:xfrm>
            </p:grpSpPr>
            <p:sp>
              <p:nvSpPr>
                <p:cNvPr id="53" name="Ovaal 52">
                  <a:extLst>
                    <a:ext uri="{FF2B5EF4-FFF2-40B4-BE49-F238E27FC236}">
                      <a16:creationId xmlns:a16="http://schemas.microsoft.com/office/drawing/2014/main" id="{F87ABFD5-5A5E-3EC3-28F1-A2DFC5E44BD5}"/>
                    </a:ext>
                  </a:extLst>
                </p:cNvPr>
                <p:cNvSpPr/>
                <p:nvPr/>
              </p:nvSpPr>
              <p:spPr>
                <a:xfrm>
                  <a:off x="582219" y="2817504"/>
                  <a:ext cx="435082" cy="435082"/>
                </a:xfrm>
                <a:prstGeom prst="ellipse">
                  <a:avLst/>
                </a:prstGeom>
                <a:solidFill>
                  <a:schemeClr val="bg1"/>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54" name="Tekstvak 53">
                  <a:extLst>
                    <a:ext uri="{FF2B5EF4-FFF2-40B4-BE49-F238E27FC236}">
                      <a16:creationId xmlns:a16="http://schemas.microsoft.com/office/drawing/2014/main" id="{11F1988E-1D77-C91E-44A6-094FC662532D}"/>
                    </a:ext>
                  </a:extLst>
                </p:cNvPr>
                <p:cNvSpPr txBox="1"/>
                <p:nvPr userDrawn="1"/>
              </p:nvSpPr>
              <p:spPr>
                <a:xfrm>
                  <a:off x="625997" y="2841513"/>
                  <a:ext cx="356188" cy="400110"/>
                </a:xfrm>
                <a:prstGeom prst="rect">
                  <a:avLst/>
                </a:prstGeom>
                <a:noFill/>
                <a:ln>
                  <a:noFill/>
                </a:ln>
              </p:spPr>
              <p:txBody>
                <a:bodyPr wrap="none" rtlCol="0">
                  <a:spAutoFit/>
                </a:bodyPr>
                <a:lstStyle/>
                <a:p>
                  <a:pPr algn="ctr"/>
                  <a:r>
                    <a:rPr lang="nl-NL" sz="2000" b="1">
                      <a:solidFill>
                        <a:srgbClr val="E7332F"/>
                      </a:solidFill>
                      <a:latin typeface="Arial Black" panose="020B0604020202020204" pitchFamily="34" charset="0"/>
                      <a:ea typeface="Verdana" panose="020B0604030504040204" pitchFamily="34" charset="0"/>
                      <a:cs typeface="Arial Black" panose="020B0604020202020204" pitchFamily="34" charset="0"/>
                    </a:rPr>
                    <a:t>3</a:t>
                  </a:r>
                  <a:endParaRPr lang="nl-NL" b="1">
                    <a:solidFill>
                      <a:srgbClr val="E7332F"/>
                    </a:solidFill>
                    <a:latin typeface="Arial Black" panose="020B0604020202020204" pitchFamily="34" charset="0"/>
                    <a:ea typeface="Verdana" panose="020B0604030504040204" pitchFamily="34" charset="0"/>
                    <a:cs typeface="Arial Black" panose="020B0604020202020204" pitchFamily="34" charset="0"/>
                  </a:endParaRPr>
                </a:p>
              </p:txBody>
            </p:sp>
          </p:grpSp>
          <p:pic>
            <p:nvPicPr>
              <p:cNvPr id="52" name="Afbeelding 51" descr="Afbeelding met beeldje, tekenfilm, speelgoed&#10;&#10;Door AI gegenereerde inhoud is mogelijk onjuist.">
                <a:extLst>
                  <a:ext uri="{FF2B5EF4-FFF2-40B4-BE49-F238E27FC236}">
                    <a16:creationId xmlns:a16="http://schemas.microsoft.com/office/drawing/2014/main" id="{FBA381AE-7473-BD4F-CA56-243256CD07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02688" y="2631846"/>
                <a:ext cx="1199535" cy="1770254"/>
              </a:xfrm>
              <a:prstGeom prst="rect">
                <a:avLst/>
              </a:prstGeom>
            </p:spPr>
          </p:pic>
        </p:grpSp>
        <p:grpSp>
          <p:nvGrpSpPr>
            <p:cNvPr id="10" name="Groep 9">
              <a:extLst>
                <a:ext uri="{FF2B5EF4-FFF2-40B4-BE49-F238E27FC236}">
                  <a16:creationId xmlns:a16="http://schemas.microsoft.com/office/drawing/2014/main" id="{77078D2F-6A44-3A2B-B525-DCCFFF1CE9AF}"/>
                </a:ext>
              </a:extLst>
            </p:cNvPr>
            <p:cNvGrpSpPr/>
            <p:nvPr/>
          </p:nvGrpSpPr>
          <p:grpSpPr>
            <a:xfrm>
              <a:off x="4386919" y="1524548"/>
              <a:ext cx="1520155" cy="1770252"/>
              <a:chOff x="6769100" y="1016548"/>
              <a:chExt cx="1520155" cy="1770252"/>
            </a:xfrm>
          </p:grpSpPr>
          <p:grpSp>
            <p:nvGrpSpPr>
              <p:cNvPr id="44" name="Groep 43">
                <a:extLst>
                  <a:ext uri="{FF2B5EF4-FFF2-40B4-BE49-F238E27FC236}">
                    <a16:creationId xmlns:a16="http://schemas.microsoft.com/office/drawing/2014/main" id="{C903050D-1ECB-57AF-E117-7B9314E24F8F}"/>
                  </a:ext>
                </a:extLst>
              </p:cNvPr>
              <p:cNvGrpSpPr/>
              <p:nvPr/>
            </p:nvGrpSpPr>
            <p:grpSpPr>
              <a:xfrm>
                <a:off x="7680176" y="1340768"/>
                <a:ext cx="483234" cy="1371600"/>
                <a:chOff x="7680176" y="1340768"/>
                <a:chExt cx="483234" cy="1371600"/>
              </a:xfrm>
            </p:grpSpPr>
            <p:sp>
              <p:nvSpPr>
                <p:cNvPr id="46" name="Rechthoek 45">
                  <a:extLst>
                    <a:ext uri="{FF2B5EF4-FFF2-40B4-BE49-F238E27FC236}">
                      <a16:creationId xmlns:a16="http://schemas.microsoft.com/office/drawing/2014/main" id="{69E6B10E-84C4-3221-1AB0-E9A2F635F737}"/>
                    </a:ext>
                  </a:extLst>
                </p:cNvPr>
                <p:cNvSpPr/>
                <p:nvPr/>
              </p:nvSpPr>
              <p:spPr>
                <a:xfrm>
                  <a:off x="7680176" y="1340768"/>
                  <a:ext cx="314583" cy="13716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grpSp>
              <p:nvGrpSpPr>
                <p:cNvPr id="47" name="Groep 46">
                  <a:extLst>
                    <a:ext uri="{FF2B5EF4-FFF2-40B4-BE49-F238E27FC236}">
                      <a16:creationId xmlns:a16="http://schemas.microsoft.com/office/drawing/2014/main" id="{E8801FB6-0E2C-7735-09A8-2616EE8300F5}"/>
                    </a:ext>
                  </a:extLst>
                </p:cNvPr>
                <p:cNvGrpSpPr/>
                <p:nvPr/>
              </p:nvGrpSpPr>
              <p:grpSpPr>
                <a:xfrm>
                  <a:off x="7728328" y="1444372"/>
                  <a:ext cx="435082" cy="435082"/>
                  <a:chOff x="582219" y="3387472"/>
                  <a:chExt cx="435082" cy="435082"/>
                </a:xfrm>
              </p:grpSpPr>
              <p:sp>
                <p:nvSpPr>
                  <p:cNvPr id="48" name="Ovaal 47">
                    <a:extLst>
                      <a:ext uri="{FF2B5EF4-FFF2-40B4-BE49-F238E27FC236}">
                        <a16:creationId xmlns:a16="http://schemas.microsoft.com/office/drawing/2014/main" id="{A72A3D80-8EF2-49CF-36FB-B7EBE603FFC1}"/>
                      </a:ext>
                    </a:extLst>
                  </p:cNvPr>
                  <p:cNvSpPr/>
                  <p:nvPr/>
                </p:nvSpPr>
                <p:spPr>
                  <a:xfrm>
                    <a:off x="582219" y="3387472"/>
                    <a:ext cx="435082" cy="435082"/>
                  </a:xfrm>
                  <a:prstGeom prst="ellipse">
                    <a:avLst/>
                  </a:prstGeom>
                  <a:solidFill>
                    <a:schemeClr val="bg1"/>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49" name="Tekstvak 48">
                    <a:extLst>
                      <a:ext uri="{FF2B5EF4-FFF2-40B4-BE49-F238E27FC236}">
                        <a16:creationId xmlns:a16="http://schemas.microsoft.com/office/drawing/2014/main" id="{C3BC4A37-BFD9-1887-A7EE-1A7E1062BC0D}"/>
                      </a:ext>
                    </a:extLst>
                  </p:cNvPr>
                  <p:cNvSpPr txBox="1"/>
                  <p:nvPr userDrawn="1"/>
                </p:nvSpPr>
                <p:spPr>
                  <a:xfrm>
                    <a:off x="609392" y="3405675"/>
                    <a:ext cx="356188" cy="400110"/>
                  </a:xfrm>
                  <a:prstGeom prst="rect">
                    <a:avLst/>
                  </a:prstGeom>
                  <a:noFill/>
                  <a:ln>
                    <a:noFill/>
                  </a:ln>
                </p:spPr>
                <p:txBody>
                  <a:bodyPr wrap="none" rtlCol="0">
                    <a:spAutoFit/>
                  </a:bodyPr>
                  <a:lstStyle/>
                  <a:p>
                    <a:pPr algn="ctr"/>
                    <a:r>
                      <a:rPr lang="nl-NL" sz="2000" b="1">
                        <a:solidFill>
                          <a:srgbClr val="9560A4"/>
                        </a:solidFill>
                        <a:latin typeface="Arial Black" panose="020B0604020202020204" pitchFamily="34" charset="0"/>
                        <a:ea typeface="Verdana" panose="020B0604030504040204" pitchFamily="34" charset="0"/>
                        <a:cs typeface="Arial Black" panose="020B0604020202020204" pitchFamily="34" charset="0"/>
                      </a:rPr>
                      <a:t>4</a:t>
                    </a:r>
                    <a:endParaRPr lang="nl-NL" b="1">
                      <a:solidFill>
                        <a:srgbClr val="9560A4"/>
                      </a:solidFill>
                      <a:latin typeface="Arial Black" panose="020B0604020202020204" pitchFamily="34" charset="0"/>
                      <a:ea typeface="Verdana" panose="020B0604030504040204" pitchFamily="34" charset="0"/>
                      <a:cs typeface="Arial Black" panose="020B0604020202020204" pitchFamily="34" charset="0"/>
                    </a:endParaRPr>
                  </a:p>
                </p:txBody>
              </p:sp>
            </p:grpSp>
          </p:grpSp>
          <p:pic>
            <p:nvPicPr>
              <p:cNvPr id="45" name="Afbeelding 44" descr="Afbeelding met tekenfilm, speelgoed, beeldje, schoeisel&#10;&#10;Door AI gegenereerde inhoud is mogelijk onjuist.">
                <a:extLst>
                  <a:ext uri="{FF2B5EF4-FFF2-40B4-BE49-F238E27FC236}">
                    <a16:creationId xmlns:a16="http://schemas.microsoft.com/office/drawing/2014/main" id="{956282CA-1B16-656D-FCFA-08DA430B207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69100" y="1016548"/>
                <a:ext cx="1520155" cy="1770252"/>
              </a:xfrm>
              <a:prstGeom prst="rect">
                <a:avLst/>
              </a:prstGeom>
            </p:spPr>
          </p:pic>
        </p:grpSp>
        <p:grpSp>
          <p:nvGrpSpPr>
            <p:cNvPr id="11" name="Groep 10">
              <a:extLst>
                <a:ext uri="{FF2B5EF4-FFF2-40B4-BE49-F238E27FC236}">
                  <a16:creationId xmlns:a16="http://schemas.microsoft.com/office/drawing/2014/main" id="{3D34BF14-4630-2133-CA7B-5E4504E48231}"/>
                </a:ext>
              </a:extLst>
            </p:cNvPr>
            <p:cNvGrpSpPr/>
            <p:nvPr/>
          </p:nvGrpSpPr>
          <p:grpSpPr>
            <a:xfrm>
              <a:off x="4053511" y="4570146"/>
              <a:ext cx="1228014" cy="1770254"/>
              <a:chOff x="1177892" y="4405046"/>
              <a:chExt cx="1228014" cy="1770254"/>
            </a:xfrm>
          </p:grpSpPr>
          <p:sp>
            <p:nvSpPr>
              <p:cNvPr id="37" name="Rechthoek 36">
                <a:extLst>
                  <a:ext uri="{FF2B5EF4-FFF2-40B4-BE49-F238E27FC236}">
                    <a16:creationId xmlns:a16="http://schemas.microsoft.com/office/drawing/2014/main" id="{68391EDA-B5D0-2210-D874-83A4A6098AAF}"/>
                  </a:ext>
                </a:extLst>
              </p:cNvPr>
              <p:cNvSpPr/>
              <p:nvPr userDrawn="1"/>
            </p:nvSpPr>
            <p:spPr>
              <a:xfrm>
                <a:off x="1912109" y="4470400"/>
                <a:ext cx="314583" cy="1371600"/>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pic>
            <p:nvPicPr>
              <p:cNvPr id="38" name="Afbeelding 37">
                <a:extLst>
                  <a:ext uri="{FF2B5EF4-FFF2-40B4-BE49-F238E27FC236}">
                    <a16:creationId xmlns:a16="http://schemas.microsoft.com/office/drawing/2014/main" id="{C6AF6055-5083-A71E-31CF-EB9799D0F64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77892" y="4405046"/>
                <a:ext cx="1228014" cy="1770254"/>
              </a:xfrm>
              <a:prstGeom prst="rect">
                <a:avLst/>
              </a:prstGeom>
            </p:spPr>
          </p:pic>
          <p:grpSp>
            <p:nvGrpSpPr>
              <p:cNvPr id="41" name="Groep 40">
                <a:extLst>
                  <a:ext uri="{FF2B5EF4-FFF2-40B4-BE49-F238E27FC236}">
                    <a16:creationId xmlns:a16="http://schemas.microsoft.com/office/drawing/2014/main" id="{B8FD5F9C-A3BF-F4FC-31C7-56D177F6076B}"/>
                  </a:ext>
                </a:extLst>
              </p:cNvPr>
              <p:cNvGrpSpPr/>
              <p:nvPr/>
            </p:nvGrpSpPr>
            <p:grpSpPr>
              <a:xfrm>
                <a:off x="1962528" y="4542148"/>
                <a:ext cx="435082" cy="435082"/>
                <a:chOff x="582219" y="3945248"/>
                <a:chExt cx="435082" cy="435082"/>
              </a:xfrm>
            </p:grpSpPr>
            <p:sp>
              <p:nvSpPr>
                <p:cNvPr id="42" name="Ovaal 41">
                  <a:extLst>
                    <a:ext uri="{FF2B5EF4-FFF2-40B4-BE49-F238E27FC236}">
                      <a16:creationId xmlns:a16="http://schemas.microsoft.com/office/drawing/2014/main" id="{EB8B31FF-1B11-9018-0BF6-0AB61A64DE11}"/>
                    </a:ext>
                  </a:extLst>
                </p:cNvPr>
                <p:cNvSpPr/>
                <p:nvPr/>
              </p:nvSpPr>
              <p:spPr>
                <a:xfrm>
                  <a:off x="582219" y="3945248"/>
                  <a:ext cx="435082" cy="435082"/>
                </a:xfrm>
                <a:prstGeom prst="ellipse">
                  <a:avLst/>
                </a:prstGeom>
                <a:solidFill>
                  <a:schemeClr val="bg1"/>
                </a:solidFill>
                <a:ln w="38100">
                  <a:solidFill>
                    <a:srgbClr val="0069B3"/>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43" name="Tekstvak 42">
                  <a:extLst>
                    <a:ext uri="{FF2B5EF4-FFF2-40B4-BE49-F238E27FC236}">
                      <a16:creationId xmlns:a16="http://schemas.microsoft.com/office/drawing/2014/main" id="{0C299B89-938A-F7F4-BF16-1957B2331E9D}"/>
                    </a:ext>
                  </a:extLst>
                </p:cNvPr>
                <p:cNvSpPr txBox="1"/>
                <p:nvPr userDrawn="1"/>
              </p:nvSpPr>
              <p:spPr>
                <a:xfrm>
                  <a:off x="622180" y="3972435"/>
                  <a:ext cx="356188" cy="400110"/>
                </a:xfrm>
                <a:prstGeom prst="rect">
                  <a:avLst/>
                </a:prstGeom>
                <a:noFill/>
                <a:ln>
                  <a:noFill/>
                </a:ln>
              </p:spPr>
              <p:txBody>
                <a:bodyPr wrap="none" rtlCol="0">
                  <a:spAutoFit/>
                </a:bodyPr>
                <a:lstStyle/>
                <a:p>
                  <a:pPr algn="ctr"/>
                  <a:r>
                    <a:rPr lang="nl-NL" sz="2000" b="1">
                      <a:solidFill>
                        <a:srgbClr val="0069B4"/>
                      </a:solidFill>
                      <a:latin typeface="Arial Black" panose="020B0604020202020204" pitchFamily="34" charset="0"/>
                      <a:ea typeface="Verdana" panose="020B0604030504040204" pitchFamily="34" charset="0"/>
                      <a:cs typeface="Arial Black" panose="020B0604020202020204" pitchFamily="34" charset="0"/>
                    </a:rPr>
                    <a:t>5</a:t>
                  </a:r>
                  <a:endParaRPr lang="nl-NL" b="1">
                    <a:solidFill>
                      <a:srgbClr val="0069B4"/>
                    </a:solidFill>
                    <a:latin typeface="Arial Black" panose="020B0604020202020204" pitchFamily="34" charset="0"/>
                    <a:ea typeface="Verdana" panose="020B0604030504040204" pitchFamily="34" charset="0"/>
                    <a:cs typeface="Arial Black" panose="020B0604020202020204" pitchFamily="34" charset="0"/>
                  </a:endParaRPr>
                </a:p>
              </p:txBody>
            </p:sp>
          </p:grpSp>
        </p:grpSp>
        <p:grpSp>
          <p:nvGrpSpPr>
            <p:cNvPr id="12" name="Groep 11">
              <a:extLst>
                <a:ext uri="{FF2B5EF4-FFF2-40B4-BE49-F238E27FC236}">
                  <a16:creationId xmlns:a16="http://schemas.microsoft.com/office/drawing/2014/main" id="{D3977351-7223-CB28-5103-2F04EE4D32D1}"/>
                </a:ext>
              </a:extLst>
            </p:cNvPr>
            <p:cNvGrpSpPr/>
            <p:nvPr/>
          </p:nvGrpSpPr>
          <p:grpSpPr>
            <a:xfrm>
              <a:off x="5408725" y="3153473"/>
              <a:ext cx="1354558" cy="1770253"/>
              <a:chOff x="5644606" y="4292600"/>
              <a:chExt cx="1354558" cy="1770253"/>
            </a:xfrm>
          </p:grpSpPr>
          <p:grpSp>
            <p:nvGrpSpPr>
              <p:cNvPr id="30" name="Groep 29">
                <a:extLst>
                  <a:ext uri="{FF2B5EF4-FFF2-40B4-BE49-F238E27FC236}">
                    <a16:creationId xmlns:a16="http://schemas.microsoft.com/office/drawing/2014/main" id="{3697E0E4-07FE-4723-B556-A243CF868AB2}"/>
                  </a:ext>
                </a:extLst>
              </p:cNvPr>
              <p:cNvGrpSpPr/>
              <p:nvPr/>
            </p:nvGrpSpPr>
            <p:grpSpPr>
              <a:xfrm>
                <a:off x="6393811" y="4356100"/>
                <a:ext cx="474199" cy="1371600"/>
                <a:chOff x="6393811" y="4356100"/>
                <a:chExt cx="474199" cy="1371600"/>
              </a:xfrm>
            </p:grpSpPr>
            <p:sp>
              <p:nvSpPr>
                <p:cNvPr id="32" name="Rechthoek 31">
                  <a:extLst>
                    <a:ext uri="{FF2B5EF4-FFF2-40B4-BE49-F238E27FC236}">
                      <a16:creationId xmlns:a16="http://schemas.microsoft.com/office/drawing/2014/main" id="{77DA5A21-A547-F90E-C13F-840514F5D53E}"/>
                    </a:ext>
                  </a:extLst>
                </p:cNvPr>
                <p:cNvSpPr/>
                <p:nvPr userDrawn="1"/>
              </p:nvSpPr>
              <p:spPr>
                <a:xfrm>
                  <a:off x="6393811" y="4356100"/>
                  <a:ext cx="314583" cy="1371600"/>
                </a:xfrm>
                <a:prstGeom prst="rect">
                  <a:avLst/>
                </a:prstGeom>
                <a:solidFill>
                  <a:srgbClr val="EB5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grpSp>
              <p:nvGrpSpPr>
                <p:cNvPr id="33" name="Groep 32">
                  <a:extLst>
                    <a:ext uri="{FF2B5EF4-FFF2-40B4-BE49-F238E27FC236}">
                      <a16:creationId xmlns:a16="http://schemas.microsoft.com/office/drawing/2014/main" id="{C772CC34-CD35-4FC8-1596-9CD06AD28446}"/>
                    </a:ext>
                  </a:extLst>
                </p:cNvPr>
                <p:cNvGrpSpPr/>
                <p:nvPr/>
              </p:nvGrpSpPr>
              <p:grpSpPr>
                <a:xfrm>
                  <a:off x="6432928" y="4445620"/>
                  <a:ext cx="435082" cy="435082"/>
                  <a:chOff x="582219" y="4509120"/>
                  <a:chExt cx="435082" cy="435082"/>
                </a:xfrm>
              </p:grpSpPr>
              <p:sp>
                <p:nvSpPr>
                  <p:cNvPr id="34" name="Ovaal 33">
                    <a:extLst>
                      <a:ext uri="{FF2B5EF4-FFF2-40B4-BE49-F238E27FC236}">
                        <a16:creationId xmlns:a16="http://schemas.microsoft.com/office/drawing/2014/main" id="{52E4DEEF-B2B1-FE76-3972-11F25A81B204}"/>
                      </a:ext>
                    </a:extLst>
                  </p:cNvPr>
                  <p:cNvSpPr/>
                  <p:nvPr/>
                </p:nvSpPr>
                <p:spPr>
                  <a:xfrm>
                    <a:off x="582219" y="4509120"/>
                    <a:ext cx="435082" cy="435082"/>
                  </a:xfrm>
                  <a:prstGeom prst="ellipse">
                    <a:avLst/>
                  </a:prstGeom>
                  <a:solidFill>
                    <a:schemeClr val="bg1"/>
                  </a:solidFill>
                  <a:ln w="38100">
                    <a:solidFill>
                      <a:srgbClr val="EC5297"/>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36" name="Tekstvak 35">
                    <a:extLst>
                      <a:ext uri="{FF2B5EF4-FFF2-40B4-BE49-F238E27FC236}">
                        <a16:creationId xmlns:a16="http://schemas.microsoft.com/office/drawing/2014/main" id="{3ECB0CAF-F263-B568-030E-39433AC15541}"/>
                      </a:ext>
                    </a:extLst>
                  </p:cNvPr>
                  <p:cNvSpPr txBox="1"/>
                  <p:nvPr userDrawn="1"/>
                </p:nvSpPr>
                <p:spPr>
                  <a:xfrm>
                    <a:off x="622180" y="4531372"/>
                    <a:ext cx="356188" cy="400110"/>
                  </a:xfrm>
                  <a:prstGeom prst="rect">
                    <a:avLst/>
                  </a:prstGeom>
                  <a:noFill/>
                  <a:ln>
                    <a:noFill/>
                  </a:ln>
                </p:spPr>
                <p:txBody>
                  <a:bodyPr wrap="none" rtlCol="0">
                    <a:spAutoFit/>
                  </a:bodyPr>
                  <a:lstStyle/>
                  <a:p>
                    <a:pPr algn="ctr"/>
                    <a:r>
                      <a:rPr lang="nl-NL" sz="2000" b="1">
                        <a:solidFill>
                          <a:srgbClr val="EB5297"/>
                        </a:solidFill>
                        <a:latin typeface="Arial Black" panose="020B0604020202020204" pitchFamily="34" charset="0"/>
                        <a:ea typeface="Verdana" panose="020B0604030504040204" pitchFamily="34" charset="0"/>
                        <a:cs typeface="Arial Black" panose="020B0604020202020204" pitchFamily="34" charset="0"/>
                      </a:rPr>
                      <a:t>6</a:t>
                    </a:r>
                    <a:endParaRPr lang="nl-NL" b="1">
                      <a:solidFill>
                        <a:srgbClr val="EB5297"/>
                      </a:solidFill>
                      <a:latin typeface="Arial Black" panose="020B0604020202020204" pitchFamily="34" charset="0"/>
                      <a:ea typeface="Verdana" panose="020B0604030504040204" pitchFamily="34" charset="0"/>
                      <a:cs typeface="Arial Black" panose="020B0604020202020204" pitchFamily="34" charset="0"/>
                    </a:endParaRPr>
                  </a:p>
                </p:txBody>
              </p:sp>
            </p:grpSp>
          </p:grpSp>
          <p:pic>
            <p:nvPicPr>
              <p:cNvPr id="31" name="Afbeelding 30" descr="Afbeelding met Animatie, tekening, illustratie, tekenfilm&#10;&#10;Door AI gegenereerde inhoud is mogelijk onjuist.">
                <a:extLst>
                  <a:ext uri="{FF2B5EF4-FFF2-40B4-BE49-F238E27FC236}">
                    <a16:creationId xmlns:a16="http://schemas.microsoft.com/office/drawing/2014/main" id="{36A640DA-D0C5-97FA-3814-791C79B191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44606" y="4292600"/>
                <a:ext cx="1354558" cy="1770253"/>
              </a:xfrm>
              <a:prstGeom prst="rect">
                <a:avLst/>
              </a:prstGeom>
            </p:spPr>
          </p:pic>
        </p:grpSp>
        <p:grpSp>
          <p:nvGrpSpPr>
            <p:cNvPr id="13" name="Groep 12">
              <a:extLst>
                <a:ext uri="{FF2B5EF4-FFF2-40B4-BE49-F238E27FC236}">
                  <a16:creationId xmlns:a16="http://schemas.microsoft.com/office/drawing/2014/main" id="{DAB0BD93-6B92-8202-74A1-6F89D20A0ACC}"/>
                </a:ext>
              </a:extLst>
            </p:cNvPr>
            <p:cNvGrpSpPr/>
            <p:nvPr/>
          </p:nvGrpSpPr>
          <p:grpSpPr>
            <a:xfrm>
              <a:off x="6418920" y="1182196"/>
              <a:ext cx="1411658" cy="2055207"/>
              <a:chOff x="1079501" y="1373793"/>
              <a:chExt cx="1411658" cy="2055207"/>
            </a:xfrm>
          </p:grpSpPr>
          <p:grpSp>
            <p:nvGrpSpPr>
              <p:cNvPr id="23" name="Groep 22">
                <a:extLst>
                  <a:ext uri="{FF2B5EF4-FFF2-40B4-BE49-F238E27FC236}">
                    <a16:creationId xmlns:a16="http://schemas.microsoft.com/office/drawing/2014/main" id="{93065D91-FB45-9540-9DF4-C7EAB6291F72}"/>
                  </a:ext>
                </a:extLst>
              </p:cNvPr>
              <p:cNvGrpSpPr/>
              <p:nvPr/>
            </p:nvGrpSpPr>
            <p:grpSpPr>
              <a:xfrm>
                <a:off x="1820413" y="1714500"/>
                <a:ext cx="488297" cy="1371600"/>
                <a:chOff x="1439413" y="2743200"/>
                <a:chExt cx="488297" cy="1371600"/>
              </a:xfrm>
            </p:grpSpPr>
            <p:sp>
              <p:nvSpPr>
                <p:cNvPr id="25" name="Rechthoek 24">
                  <a:extLst>
                    <a:ext uri="{FF2B5EF4-FFF2-40B4-BE49-F238E27FC236}">
                      <a16:creationId xmlns:a16="http://schemas.microsoft.com/office/drawing/2014/main" id="{96DA9CD0-96D7-636B-CBBC-24E5A28013F0}"/>
                    </a:ext>
                  </a:extLst>
                </p:cNvPr>
                <p:cNvSpPr/>
                <p:nvPr userDrawn="1"/>
              </p:nvSpPr>
              <p:spPr>
                <a:xfrm>
                  <a:off x="1439413" y="2743200"/>
                  <a:ext cx="314583" cy="13716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grpSp>
              <p:nvGrpSpPr>
                <p:cNvPr id="26" name="Groep 25">
                  <a:extLst>
                    <a:ext uri="{FF2B5EF4-FFF2-40B4-BE49-F238E27FC236}">
                      <a16:creationId xmlns:a16="http://schemas.microsoft.com/office/drawing/2014/main" id="{E6070FC9-51C8-CCC6-1AD0-0E0D6DA40708}"/>
                    </a:ext>
                  </a:extLst>
                </p:cNvPr>
                <p:cNvGrpSpPr/>
                <p:nvPr/>
              </p:nvGrpSpPr>
              <p:grpSpPr>
                <a:xfrm>
                  <a:off x="1492628" y="2824584"/>
                  <a:ext cx="435082" cy="435082"/>
                  <a:chOff x="582219" y="5085184"/>
                  <a:chExt cx="435082" cy="435082"/>
                </a:xfrm>
              </p:grpSpPr>
              <p:sp>
                <p:nvSpPr>
                  <p:cNvPr id="27" name="Ovaal 26">
                    <a:extLst>
                      <a:ext uri="{FF2B5EF4-FFF2-40B4-BE49-F238E27FC236}">
                        <a16:creationId xmlns:a16="http://schemas.microsoft.com/office/drawing/2014/main" id="{FA04E985-9FF6-9AB6-7D58-DBC6A30E1E20}"/>
                      </a:ext>
                    </a:extLst>
                  </p:cNvPr>
                  <p:cNvSpPr/>
                  <p:nvPr/>
                </p:nvSpPr>
                <p:spPr>
                  <a:xfrm>
                    <a:off x="582219" y="5085184"/>
                    <a:ext cx="435082" cy="435082"/>
                  </a:xfrm>
                  <a:prstGeom prst="ellipse">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29" name="Tekstvak 28">
                    <a:extLst>
                      <a:ext uri="{FF2B5EF4-FFF2-40B4-BE49-F238E27FC236}">
                        <a16:creationId xmlns:a16="http://schemas.microsoft.com/office/drawing/2014/main" id="{8403BB68-23C0-377E-0994-8216A4EA2CD5}"/>
                      </a:ext>
                    </a:extLst>
                  </p:cNvPr>
                  <p:cNvSpPr txBox="1"/>
                  <p:nvPr userDrawn="1"/>
                </p:nvSpPr>
                <p:spPr>
                  <a:xfrm>
                    <a:off x="622180" y="5119946"/>
                    <a:ext cx="356188" cy="400110"/>
                  </a:xfrm>
                  <a:prstGeom prst="rect">
                    <a:avLst/>
                  </a:prstGeom>
                  <a:noFill/>
                  <a:ln>
                    <a:noFill/>
                  </a:ln>
                </p:spPr>
                <p:txBody>
                  <a:bodyPr wrap="none" rtlCol="0">
                    <a:spAutoFit/>
                  </a:bodyPr>
                  <a:lstStyle/>
                  <a:p>
                    <a:pPr algn="ctr"/>
                    <a:r>
                      <a:rPr lang="nl-NL" sz="2000" b="1">
                        <a:solidFill>
                          <a:srgbClr val="76B82A"/>
                        </a:solidFill>
                        <a:latin typeface="Arial Black" panose="020B0604020202020204" pitchFamily="34" charset="0"/>
                        <a:ea typeface="Verdana" panose="020B0604030504040204" pitchFamily="34" charset="0"/>
                        <a:cs typeface="Arial Black" panose="020B0604020202020204" pitchFamily="34" charset="0"/>
                      </a:rPr>
                      <a:t>7</a:t>
                    </a:r>
                    <a:endParaRPr lang="nl-NL" b="1">
                      <a:solidFill>
                        <a:srgbClr val="76B82A"/>
                      </a:solidFill>
                      <a:latin typeface="Arial Black" panose="020B0604020202020204" pitchFamily="34" charset="0"/>
                      <a:ea typeface="Verdana" panose="020B0604030504040204" pitchFamily="34" charset="0"/>
                      <a:cs typeface="Arial Black" panose="020B0604020202020204" pitchFamily="34" charset="0"/>
                    </a:endParaRPr>
                  </a:p>
                </p:txBody>
              </p:sp>
            </p:grpSp>
          </p:grpSp>
          <p:pic>
            <p:nvPicPr>
              <p:cNvPr id="24" name="Afbeelding 23" descr="Afbeelding met tekenfilm, speelgoed&#10;&#10;Door AI gegenereerde inhoud is mogelijk onjuist.">
                <a:extLst>
                  <a:ext uri="{FF2B5EF4-FFF2-40B4-BE49-F238E27FC236}">
                    <a16:creationId xmlns:a16="http://schemas.microsoft.com/office/drawing/2014/main" id="{0C6C724D-ED23-50F6-7B04-5B72419F292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79501" y="1373793"/>
                <a:ext cx="1411658" cy="2055207"/>
              </a:xfrm>
              <a:prstGeom prst="rect">
                <a:avLst/>
              </a:prstGeom>
            </p:spPr>
          </p:pic>
        </p:grpSp>
        <p:grpSp>
          <p:nvGrpSpPr>
            <p:cNvPr id="14" name="Groep 13">
              <a:extLst>
                <a:ext uri="{FF2B5EF4-FFF2-40B4-BE49-F238E27FC236}">
                  <a16:creationId xmlns:a16="http://schemas.microsoft.com/office/drawing/2014/main" id="{92D14F45-6576-EA9D-B561-8DD2699C4BFE}"/>
                </a:ext>
              </a:extLst>
            </p:cNvPr>
            <p:cNvGrpSpPr/>
            <p:nvPr/>
          </p:nvGrpSpPr>
          <p:grpSpPr>
            <a:xfrm>
              <a:off x="6761195" y="3848099"/>
              <a:ext cx="1356834" cy="1828801"/>
              <a:chOff x="2869576" y="1181099"/>
              <a:chExt cx="1356834" cy="1828801"/>
            </a:xfrm>
          </p:grpSpPr>
          <p:grpSp>
            <p:nvGrpSpPr>
              <p:cNvPr id="15" name="Groep 14">
                <a:extLst>
                  <a:ext uri="{FF2B5EF4-FFF2-40B4-BE49-F238E27FC236}">
                    <a16:creationId xmlns:a16="http://schemas.microsoft.com/office/drawing/2014/main" id="{947517C7-E397-1ABE-6024-52A790703215}"/>
                  </a:ext>
                </a:extLst>
              </p:cNvPr>
              <p:cNvGrpSpPr/>
              <p:nvPr/>
            </p:nvGrpSpPr>
            <p:grpSpPr>
              <a:xfrm>
                <a:off x="3724017" y="1638300"/>
                <a:ext cx="502393" cy="1371600"/>
                <a:chOff x="3724017" y="1638300"/>
                <a:chExt cx="502393" cy="1371600"/>
              </a:xfrm>
            </p:grpSpPr>
            <p:sp>
              <p:nvSpPr>
                <p:cNvPr id="17" name="Rechthoek 16">
                  <a:extLst>
                    <a:ext uri="{FF2B5EF4-FFF2-40B4-BE49-F238E27FC236}">
                      <a16:creationId xmlns:a16="http://schemas.microsoft.com/office/drawing/2014/main" id="{1FDFA75A-F78C-62B6-BD26-17CEE3E73E9C}"/>
                    </a:ext>
                  </a:extLst>
                </p:cNvPr>
                <p:cNvSpPr/>
                <p:nvPr userDrawn="1"/>
              </p:nvSpPr>
              <p:spPr>
                <a:xfrm>
                  <a:off x="3724017" y="1638300"/>
                  <a:ext cx="314583" cy="1371600"/>
                </a:xfrm>
                <a:prstGeom prst="rect">
                  <a:avLst/>
                </a:prstGeom>
                <a:solidFill>
                  <a:srgbClr val="02B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grpSp>
              <p:nvGrpSpPr>
                <p:cNvPr id="18" name="Groep 17">
                  <a:extLst>
                    <a:ext uri="{FF2B5EF4-FFF2-40B4-BE49-F238E27FC236}">
                      <a16:creationId xmlns:a16="http://schemas.microsoft.com/office/drawing/2014/main" id="{2F2C7072-C83D-55F1-DAA8-513B6F536E52}"/>
                    </a:ext>
                  </a:extLst>
                </p:cNvPr>
                <p:cNvGrpSpPr/>
                <p:nvPr/>
              </p:nvGrpSpPr>
              <p:grpSpPr>
                <a:xfrm>
                  <a:off x="3791328" y="1718660"/>
                  <a:ext cx="435082" cy="435082"/>
                  <a:chOff x="582219" y="5642960"/>
                  <a:chExt cx="435082" cy="435082"/>
                </a:xfrm>
              </p:grpSpPr>
              <p:sp>
                <p:nvSpPr>
                  <p:cNvPr id="21" name="Ovaal 20">
                    <a:extLst>
                      <a:ext uri="{FF2B5EF4-FFF2-40B4-BE49-F238E27FC236}">
                        <a16:creationId xmlns:a16="http://schemas.microsoft.com/office/drawing/2014/main" id="{3AC838F2-2EE1-4B37-354E-664DFBAD3017}"/>
                      </a:ext>
                    </a:extLst>
                  </p:cNvPr>
                  <p:cNvSpPr/>
                  <p:nvPr/>
                </p:nvSpPr>
                <p:spPr>
                  <a:xfrm>
                    <a:off x="582219" y="5642960"/>
                    <a:ext cx="435082" cy="435082"/>
                  </a:xfrm>
                  <a:prstGeom prst="ellipse">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22" name="Tekstvak 21">
                    <a:extLst>
                      <a:ext uri="{FF2B5EF4-FFF2-40B4-BE49-F238E27FC236}">
                        <a16:creationId xmlns:a16="http://schemas.microsoft.com/office/drawing/2014/main" id="{A0A2D413-8A52-D107-2077-D1949EFF4C65}"/>
                      </a:ext>
                    </a:extLst>
                  </p:cNvPr>
                  <p:cNvSpPr txBox="1"/>
                  <p:nvPr userDrawn="1"/>
                </p:nvSpPr>
                <p:spPr>
                  <a:xfrm>
                    <a:off x="622180" y="5663208"/>
                    <a:ext cx="356188" cy="400110"/>
                  </a:xfrm>
                  <a:prstGeom prst="rect">
                    <a:avLst/>
                  </a:prstGeom>
                  <a:noFill/>
                  <a:ln>
                    <a:noFill/>
                  </a:ln>
                </p:spPr>
                <p:txBody>
                  <a:bodyPr wrap="none" rtlCol="0">
                    <a:spAutoFit/>
                  </a:bodyPr>
                  <a:lstStyle/>
                  <a:p>
                    <a:pPr algn="ctr"/>
                    <a:r>
                      <a:rPr lang="nl-NL" sz="2000" b="1">
                        <a:solidFill>
                          <a:srgbClr val="00B0F0"/>
                        </a:solidFill>
                        <a:latin typeface="Arial Black" panose="020B0604020202020204" pitchFamily="34" charset="0"/>
                        <a:ea typeface="Verdana" panose="020B0604030504040204" pitchFamily="34" charset="0"/>
                        <a:cs typeface="Arial Black" panose="020B0604020202020204" pitchFamily="34" charset="0"/>
                      </a:rPr>
                      <a:t>8</a:t>
                    </a:r>
                    <a:endParaRPr lang="nl-NL" b="1">
                      <a:solidFill>
                        <a:srgbClr val="00B0F0"/>
                      </a:solidFill>
                      <a:latin typeface="Arial Black" panose="020B0604020202020204" pitchFamily="34" charset="0"/>
                      <a:ea typeface="Verdana" panose="020B0604030504040204" pitchFamily="34" charset="0"/>
                      <a:cs typeface="Arial Black" panose="020B0604020202020204" pitchFamily="34" charset="0"/>
                    </a:endParaRPr>
                  </a:p>
                </p:txBody>
              </p:sp>
            </p:grpSp>
          </p:grpSp>
          <p:pic>
            <p:nvPicPr>
              <p:cNvPr id="16" name="Afbeelding 15">
                <a:extLst>
                  <a:ext uri="{FF2B5EF4-FFF2-40B4-BE49-F238E27FC236}">
                    <a16:creationId xmlns:a16="http://schemas.microsoft.com/office/drawing/2014/main" id="{184768CD-5664-2FB4-1EE6-DC38459EC159}"/>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2869576" y="1181099"/>
                <a:ext cx="1044267" cy="1786601"/>
              </a:xfrm>
              <a:prstGeom prst="rect">
                <a:avLst/>
              </a:prstGeom>
            </p:spPr>
          </p:pic>
        </p:grpSp>
      </p:grpSp>
      <p:sp>
        <p:nvSpPr>
          <p:cNvPr id="19" name="Tijdelijke aanduiding voor inhoud 2">
            <a:extLst>
              <a:ext uri="{FF2B5EF4-FFF2-40B4-BE49-F238E27FC236}">
                <a16:creationId xmlns:a16="http://schemas.microsoft.com/office/drawing/2014/main" id="{79712ED9-A66D-01FA-6668-1DA9D1378858}"/>
              </a:ext>
            </a:extLst>
          </p:cNvPr>
          <p:cNvSpPr txBox="1">
            <a:spLocks/>
          </p:cNvSpPr>
          <p:nvPr/>
        </p:nvSpPr>
        <p:spPr>
          <a:xfrm>
            <a:off x="713809" y="2433792"/>
            <a:ext cx="6369161" cy="3880773"/>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2"/>
              </a:buClr>
              <a:buSzPct val="110000"/>
              <a:buFont typeface="Arial" panose="020B0604020202020204" pitchFamily="34" charset="0"/>
              <a:buChar char="•"/>
              <a:defRPr sz="1800" b="0" i="0" kern="1200" baseline="0">
                <a:solidFill>
                  <a:schemeClr val="accent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2"/>
              </a:buClr>
              <a:buSzPct val="110000"/>
              <a:buFont typeface="Arial" panose="020B0604020202020204" pitchFamily="34" charset="0"/>
              <a:buChar char="•"/>
              <a:defRPr sz="1600" b="0" i="0" kern="1200" baseline="0">
                <a:solidFill>
                  <a:schemeClr val="accent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400" b="0" i="0" kern="1200" baseline="0">
                <a:solidFill>
                  <a:schemeClr val="accent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rgbClr val="01B1EB"/>
              </a:buClr>
              <a:buNone/>
            </a:pPr>
            <a:r>
              <a:rPr lang="nl-NL" b="1" dirty="0">
                <a:solidFill>
                  <a:srgbClr val="009640"/>
                </a:solidFill>
                <a:ea typeface="Calibri" panose="020F0502020204030204" pitchFamily="34" charset="0"/>
              </a:rPr>
              <a:t>Vragen van kinderen staan centraal, zoals:</a:t>
            </a:r>
          </a:p>
          <a:p>
            <a:pPr lvl="1"/>
            <a:r>
              <a:rPr lang="nl-NL" sz="1800" dirty="0"/>
              <a:t>Heeft een kok een muts op?</a:t>
            </a:r>
          </a:p>
          <a:p>
            <a:pPr lvl="1"/>
            <a:r>
              <a:rPr lang="nl-NL" sz="1800" dirty="0"/>
              <a:t>Waar proef je zoet/zuur/zout?</a:t>
            </a:r>
          </a:p>
          <a:p>
            <a:pPr lvl="1"/>
            <a:r>
              <a:rPr lang="nl-NL" sz="1800" dirty="0"/>
              <a:t>Is de aarde rond?</a:t>
            </a:r>
            <a:endParaRPr lang="en-NL" sz="1800" dirty="0"/>
          </a:p>
        </p:txBody>
      </p:sp>
      <p:sp>
        <p:nvSpPr>
          <p:cNvPr id="20" name="Rechthoek 1">
            <a:extLst>
              <a:ext uri="{FF2B5EF4-FFF2-40B4-BE49-F238E27FC236}">
                <a16:creationId xmlns:a16="http://schemas.microsoft.com/office/drawing/2014/main" id="{1B2A3BCA-FB30-0FA7-8108-07AB9A65434C}"/>
              </a:ext>
            </a:extLst>
          </p:cNvPr>
          <p:cNvSpPr>
            <a:spLocks noChangeArrowheads="1"/>
          </p:cNvSpPr>
          <p:nvPr/>
        </p:nvSpPr>
        <p:spPr bwMode="auto">
          <a:xfrm>
            <a:off x="698610" y="1547301"/>
            <a:ext cx="48898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nl-NL" altLang="nl-NL" sz="2000" b="1" i="0" u="none" strike="noStrike" kern="1200" cap="none" spc="0" normalizeH="0" baseline="0" noProof="0">
                <a:ln>
                  <a:noFill/>
                </a:ln>
                <a:solidFill>
                  <a:schemeClr val="accent2"/>
                </a:solidFill>
                <a:effectLst/>
                <a:uLnTx/>
                <a:uFillTx/>
                <a:latin typeface="Arial" panose="020B0604020202020204" pitchFamily="34" charset="0"/>
                <a:cs typeface="Arial" panose="020B0604020202020204" pitchFamily="34" charset="0"/>
              </a:rPr>
              <a:t>Met Lijn 3 leren de kinderen veel </a:t>
            </a:r>
          </a:p>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nl-NL" altLang="nl-NL" sz="2000" b="1" i="0" u="none" strike="noStrike" kern="1200" cap="none" spc="0" normalizeH="0" baseline="0" noProof="0">
                <a:ln>
                  <a:noFill/>
                </a:ln>
                <a:solidFill>
                  <a:schemeClr val="accent2"/>
                </a:solidFill>
                <a:effectLst/>
                <a:uLnTx/>
                <a:uFillTx/>
                <a:latin typeface="Arial" panose="020B0604020202020204" pitchFamily="34" charset="0"/>
                <a:cs typeface="Arial" panose="020B0604020202020204" pitchFamily="34" charset="0"/>
              </a:rPr>
              <a:t>meer dan lezen alleen!</a:t>
            </a:r>
          </a:p>
        </p:txBody>
      </p:sp>
      <p:sp>
        <p:nvSpPr>
          <p:cNvPr id="35" name="Titel 34">
            <a:extLst>
              <a:ext uri="{FF2B5EF4-FFF2-40B4-BE49-F238E27FC236}">
                <a16:creationId xmlns:a16="http://schemas.microsoft.com/office/drawing/2014/main" id="{D4E2F6B5-B6D5-2448-EC47-2CE90FB5E2BC}"/>
              </a:ext>
            </a:extLst>
          </p:cNvPr>
          <p:cNvSpPr>
            <a:spLocks noGrp="1"/>
          </p:cNvSpPr>
          <p:nvPr>
            <p:ph type="title"/>
          </p:nvPr>
        </p:nvSpPr>
        <p:spPr>
          <a:xfrm>
            <a:off x="707123" y="474785"/>
            <a:ext cx="6118170" cy="881162"/>
          </a:xfrm>
        </p:spPr>
        <p:txBody>
          <a:bodyPr>
            <a:normAutofit/>
          </a:bodyPr>
          <a:lstStyle/>
          <a:p>
            <a:r>
              <a:rPr lang="nl-NL" err="1"/>
              <a:t>Wereldoriënterend</a:t>
            </a:r>
            <a:endParaRPr lang="nl-NL"/>
          </a:p>
        </p:txBody>
      </p:sp>
      <p:pic>
        <p:nvPicPr>
          <p:cNvPr id="28" name="Picture 3">
            <a:extLst>
              <a:ext uri="{FF2B5EF4-FFF2-40B4-BE49-F238E27FC236}">
                <a16:creationId xmlns:a16="http://schemas.microsoft.com/office/drawing/2014/main" id="{8F3AAE8C-CA7B-2F05-D894-A9B526DBD233}"/>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548508" y="3579807"/>
            <a:ext cx="1964590" cy="3278193"/>
          </a:xfrm>
          <a:prstGeom prst="rect">
            <a:avLst/>
          </a:prstGeom>
        </p:spPr>
      </p:pic>
      <p:sp>
        <p:nvSpPr>
          <p:cNvPr id="2" name="Rechthoek: afgeronde bovenhoeken 41">
            <a:extLst>
              <a:ext uri="{FF2B5EF4-FFF2-40B4-BE49-F238E27FC236}">
                <a16:creationId xmlns:a16="http://schemas.microsoft.com/office/drawing/2014/main" id="{C5BF33BD-055C-015A-F22B-301F271A8DE3}"/>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3" name="Afbeelding 2">
            <a:hlinkClick r:id="rId14" action="ppaction://hlinksldjump"/>
            <a:extLst>
              <a:ext uri="{FF2B5EF4-FFF2-40B4-BE49-F238E27FC236}">
                <a16:creationId xmlns:a16="http://schemas.microsoft.com/office/drawing/2014/main" id="{2055465B-C1D8-9244-7948-30E782DA2517}"/>
              </a:ext>
            </a:extLst>
          </p:cNvPr>
          <p:cNvPicPr>
            <a:picLocks noChangeAspect="1"/>
          </p:cNvPicPr>
          <p:nvPr/>
        </p:nvPicPr>
        <p:blipFill>
          <a:blip r:embed="rId15"/>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4096629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49171-C51D-4370-9E43-9907D230DB0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B520A32-0692-DAC2-71BB-CC95DD60E3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0055" y="3685079"/>
            <a:ext cx="2288363" cy="25633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64A2EA7C-AF83-5094-985E-D188AA86866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2870769" y="3707861"/>
            <a:ext cx="4485995" cy="24600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48507E7-235D-9EAC-3D07-00CF5BDAFD6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94582" y="3086100"/>
            <a:ext cx="2517981" cy="3517900"/>
          </a:xfrm>
          <a:prstGeom prst="rect">
            <a:avLst/>
          </a:prstGeom>
          <a:noFill/>
          <a:extLst>
            <a:ext uri="{909E8E84-426E-40DD-AFC4-6F175D3DCCD1}">
              <a14:hiddenFill xmlns:a14="http://schemas.microsoft.com/office/drawing/2010/main">
                <a:solidFill>
                  <a:srgbClr val="FFFFFF"/>
                </a:solidFill>
              </a14:hiddenFill>
            </a:ext>
          </a:extLst>
        </p:spPr>
      </p:pic>
      <p:sp>
        <p:nvSpPr>
          <p:cNvPr id="9" name="Titel 6">
            <a:extLst>
              <a:ext uri="{FF2B5EF4-FFF2-40B4-BE49-F238E27FC236}">
                <a16:creationId xmlns:a16="http://schemas.microsoft.com/office/drawing/2014/main" id="{31C4EA3A-BC83-E067-606A-FF87EAF912FC}"/>
              </a:ext>
            </a:extLst>
          </p:cNvPr>
          <p:cNvSpPr txBox="1">
            <a:spLocks/>
          </p:cNvSpPr>
          <p:nvPr/>
        </p:nvSpPr>
        <p:spPr>
          <a:xfrm>
            <a:off x="632910" y="602793"/>
            <a:ext cx="6809289" cy="819607"/>
          </a:xfrm>
          <a:prstGeom prst="rect">
            <a:avLst/>
          </a:prstGeom>
        </p:spPr>
        <p:txBody>
          <a:bodyPr/>
          <a:lstStyle>
            <a:lvl1pPr algn="l" defTabSz="457200" rtl="0" eaLnBrk="1" latinLnBrk="0" hangingPunct="1">
              <a:spcBef>
                <a:spcPct val="0"/>
              </a:spcBef>
              <a:buNone/>
              <a:defRPr sz="3600" b="1" i="0" kern="1200" baseline="0">
                <a:solidFill>
                  <a:schemeClr val="accent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a:solidFill>
                  <a:schemeClr val="bg1"/>
                </a:solidFill>
              </a:rPr>
              <a:t>Lezen, schrijven en spelling in</a:t>
            </a:r>
          </a:p>
        </p:txBody>
      </p:sp>
      <p:pic>
        <p:nvPicPr>
          <p:cNvPr id="12" name="Afbeelding 11">
            <a:extLst>
              <a:ext uri="{FF2B5EF4-FFF2-40B4-BE49-F238E27FC236}">
                <a16:creationId xmlns:a16="http://schemas.microsoft.com/office/drawing/2014/main" id="{DC1D0172-C733-CBFD-0F57-71ABE0C0C326}"/>
              </a:ext>
            </a:extLst>
          </p:cNvPr>
          <p:cNvPicPr>
            <a:picLocks noChangeAspect="1"/>
          </p:cNvPicPr>
          <p:nvPr/>
        </p:nvPicPr>
        <p:blipFill>
          <a:blip r:embed="rId6"/>
          <a:stretch>
            <a:fillRect/>
          </a:stretch>
        </p:blipFill>
        <p:spPr>
          <a:xfrm>
            <a:off x="7442200" y="533400"/>
            <a:ext cx="2930407" cy="889000"/>
          </a:xfrm>
          <a:prstGeom prst="rect">
            <a:avLst/>
          </a:prstGeom>
        </p:spPr>
      </p:pic>
      <p:sp>
        <p:nvSpPr>
          <p:cNvPr id="13" name="Tijdelijke aanduiding voor inhoud 2">
            <a:extLst>
              <a:ext uri="{FF2B5EF4-FFF2-40B4-BE49-F238E27FC236}">
                <a16:creationId xmlns:a16="http://schemas.microsoft.com/office/drawing/2014/main" id="{CA32F069-49A7-39CA-3666-01F62C0AF35C}"/>
              </a:ext>
            </a:extLst>
          </p:cNvPr>
          <p:cNvSpPr txBox="1">
            <a:spLocks/>
          </p:cNvSpPr>
          <p:nvPr/>
        </p:nvSpPr>
        <p:spPr>
          <a:xfrm>
            <a:off x="677334" y="1488613"/>
            <a:ext cx="8596668" cy="1660987"/>
          </a:xfrm>
          <a:prstGeom prst="rect">
            <a:avLst/>
          </a:prstGeom>
        </p:spPr>
        <p:txBody>
          <a:bodyPr/>
          <a:lstStyle>
            <a:lvl1pPr marL="342900" indent="-342900" algn="l" defTabSz="457200" rtl="0" eaLnBrk="1" latinLnBrk="0" hangingPunct="1">
              <a:spcBef>
                <a:spcPts val="1000"/>
              </a:spcBef>
              <a:spcAft>
                <a:spcPts val="0"/>
              </a:spcAft>
              <a:buClr>
                <a:schemeClr val="accent2"/>
              </a:buClr>
              <a:buSzPct val="110000"/>
              <a:buFont typeface="Arial" panose="020B0604020202020204" pitchFamily="34" charset="0"/>
              <a:buChar char="•"/>
              <a:defRPr sz="1800" b="0" i="0" kern="1200" baseline="0">
                <a:solidFill>
                  <a:schemeClr val="accent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2"/>
              </a:buClr>
              <a:buSzPct val="110000"/>
              <a:buFont typeface="Arial" panose="020B0604020202020204" pitchFamily="34" charset="0"/>
              <a:buChar char="•"/>
              <a:defRPr sz="1600" b="0" i="0" kern="1200" baseline="0">
                <a:solidFill>
                  <a:schemeClr val="accent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400" b="0" i="0" kern="1200" baseline="0">
                <a:solidFill>
                  <a:schemeClr val="accent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0">
              <a:buClr>
                <a:srgbClr val="00A4EC"/>
              </a:buClr>
              <a:defRPr/>
            </a:pPr>
            <a:r>
              <a:rPr lang="nl-NL">
                <a:solidFill>
                  <a:schemeClr val="bg1"/>
                </a:solidFill>
              </a:rPr>
              <a:t>Bewezen effectief</a:t>
            </a:r>
          </a:p>
          <a:p>
            <a:pPr lvl="0">
              <a:buClr>
                <a:srgbClr val="00A4EC"/>
              </a:buClr>
              <a:defRPr/>
            </a:pPr>
            <a:r>
              <a:rPr lang="en-NL">
                <a:solidFill>
                  <a:schemeClr val="bg1"/>
                </a:solidFill>
              </a:rPr>
              <a:t>Leerlijn lezen, schrijven (Klinkers) en spelling </a:t>
            </a:r>
            <a:r>
              <a:rPr lang="nl-NL">
                <a:solidFill>
                  <a:schemeClr val="bg1"/>
                </a:solidFill>
              </a:rPr>
              <a:t>op elkaar afgestemd</a:t>
            </a:r>
          </a:p>
          <a:p>
            <a:pPr lvl="0">
              <a:buClr>
                <a:srgbClr val="00A4EC"/>
              </a:buClr>
              <a:defRPr/>
            </a:pPr>
            <a:r>
              <a:rPr lang="nl-NL">
                <a:solidFill>
                  <a:schemeClr val="bg1"/>
                </a:solidFill>
              </a:rPr>
              <a:t>Praktijk: dezelfde liniatuur, dezelfde thematiek, herhaling, extra ondersteuning</a:t>
            </a:r>
          </a:p>
        </p:txBody>
      </p:sp>
      <p:pic>
        <p:nvPicPr>
          <p:cNvPr id="2" name="Afbeelding 1">
            <a:extLst>
              <a:ext uri="{FF2B5EF4-FFF2-40B4-BE49-F238E27FC236}">
                <a16:creationId xmlns:a16="http://schemas.microsoft.com/office/drawing/2014/main" id="{DE8C72EE-140E-DB46-85BA-7FBDD816EA2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942226" y="2298700"/>
            <a:ext cx="3681574" cy="4559300"/>
          </a:xfrm>
          <a:prstGeom prst="rect">
            <a:avLst/>
          </a:prstGeom>
        </p:spPr>
      </p:pic>
      <p:pic>
        <p:nvPicPr>
          <p:cNvPr id="4" name="Afbeelding 3">
            <a:extLst>
              <a:ext uri="{FF2B5EF4-FFF2-40B4-BE49-F238E27FC236}">
                <a16:creationId xmlns:a16="http://schemas.microsoft.com/office/drawing/2014/main" id="{86F58875-3DA8-5530-C145-D87A3B0BA4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18467" y="254000"/>
            <a:ext cx="1774865" cy="508000"/>
          </a:xfrm>
          <a:prstGeom prst="rect">
            <a:avLst/>
          </a:prstGeom>
        </p:spPr>
      </p:pic>
      <p:sp>
        <p:nvSpPr>
          <p:cNvPr id="3" name="Rechthoek: afgeronde bovenhoeken 41">
            <a:extLst>
              <a:ext uri="{FF2B5EF4-FFF2-40B4-BE49-F238E27FC236}">
                <a16:creationId xmlns:a16="http://schemas.microsoft.com/office/drawing/2014/main" id="{BC25D633-1C4D-4C15-242B-03AE7F2ADC99}"/>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5" name="Afbeelding 4">
            <a:hlinkClick r:id="rId9" action="ppaction://hlinksldjump"/>
            <a:extLst>
              <a:ext uri="{FF2B5EF4-FFF2-40B4-BE49-F238E27FC236}">
                <a16:creationId xmlns:a16="http://schemas.microsoft.com/office/drawing/2014/main" id="{ADB4FB93-D2E1-5364-21D5-06A552D1B075}"/>
              </a:ext>
            </a:extLst>
          </p:cNvPr>
          <p:cNvPicPr>
            <a:picLocks noChangeAspect="1"/>
          </p:cNvPicPr>
          <p:nvPr/>
        </p:nvPicPr>
        <p:blipFill>
          <a:blip r:embed="rId10"/>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178000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Facet">
  <a:themeElements>
    <a:clrScheme name="Aangepast 4">
      <a:dk1>
        <a:srgbClr val="000000"/>
      </a:dk1>
      <a:lt1>
        <a:srgbClr val="FFFFFF"/>
      </a:lt1>
      <a:dk2>
        <a:srgbClr val="2C3C43"/>
      </a:dk2>
      <a:lt2>
        <a:srgbClr val="EBEBEB"/>
      </a:lt2>
      <a:accent1>
        <a:srgbClr val="009EB7"/>
      </a:accent1>
      <a:accent2>
        <a:srgbClr val="153C76"/>
      </a:accent2>
      <a:accent3>
        <a:srgbClr val="76B82A"/>
      </a:accent3>
      <a:accent4>
        <a:srgbClr val="F39200"/>
      </a:accent4>
      <a:accent5>
        <a:srgbClr val="E73330"/>
      </a:accent5>
      <a:accent6>
        <a:srgbClr val="9560A3"/>
      </a:accent6>
      <a:hlink>
        <a:srgbClr val="EA5197"/>
      </a:hlink>
      <a:folHlink>
        <a:srgbClr val="00B1E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B64EB13552AA4BABFE5E3EE0B86E6D" ma:contentTypeVersion="14" ma:contentTypeDescription="Een nieuw document maken." ma:contentTypeScope="" ma:versionID="ffd62542ba6e9403498f44461fc6c457">
  <xsd:schema xmlns:xsd="http://www.w3.org/2001/XMLSchema" xmlns:xs="http://www.w3.org/2001/XMLSchema" xmlns:p="http://schemas.microsoft.com/office/2006/metadata/properties" xmlns:ns2="458da9b0-7181-4ce3-bdd7-72a72aafc52c" xmlns:ns3="f0974581-4bbf-443e-902f-14073e9fb4f6" targetNamespace="http://schemas.microsoft.com/office/2006/metadata/properties" ma:root="true" ma:fieldsID="d085693b2b9d46d58a6d4cfdd841349e" ns2:_="" ns3:_="">
    <xsd:import namespace="458da9b0-7181-4ce3-bdd7-72a72aafc52c"/>
    <xsd:import namespace="f0974581-4bbf-443e-902f-14073e9fb4f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ObjectDetectorVersions"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8da9b0-7181-4ce3-bdd7-72a72aafc5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4d49524a-21d1-44ef-b988-918b9b433750"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974581-4bbf-443e-902f-14073e9fb4f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5aa0cd5-0af3-46ad-b02d-00d1927e567e}" ma:internalName="TaxCatchAll" ma:showField="CatchAllData" ma:web="cf39021e-0643-4725-822b-749a183232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0974581-4bbf-443e-902f-14073e9fb4f6" xsi:nil="true"/>
    <lcf76f155ced4ddcb4097134ff3c332f xmlns="458da9b0-7181-4ce3-bdd7-72a72aafc52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6B5448E-8779-46E5-B206-E107A342FBE4}">
  <ds:schemaRefs>
    <ds:schemaRef ds:uri="http://schemas.microsoft.com/sharepoint/v3/contenttype/forms"/>
  </ds:schemaRefs>
</ds:datastoreItem>
</file>

<file path=customXml/itemProps2.xml><?xml version="1.0" encoding="utf-8"?>
<ds:datastoreItem xmlns:ds="http://schemas.openxmlformats.org/officeDocument/2006/customXml" ds:itemID="{4BF30E6A-A68A-4224-8B87-CEAE9EA772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8da9b0-7181-4ce3-bdd7-72a72aafc52c"/>
    <ds:schemaRef ds:uri="f0974581-4bbf-443e-902f-14073e9fb4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3013F7-208B-49D6-8CF7-E05FA77F776A}">
  <ds:schemaRefs>
    <ds:schemaRef ds:uri="http://purl.org/dc/elements/1.1/"/>
    <ds:schemaRef ds:uri="http://schemas.microsoft.com/office/infopath/2007/PartnerControls"/>
    <ds:schemaRef ds:uri="http://www.w3.org/XML/1998/namespace"/>
    <ds:schemaRef ds:uri="a7a7b4d9-32cf-407a-adc0-fa972ba9347f"/>
    <ds:schemaRef ds:uri="http://schemas.microsoft.com/office/2006/documentManagement/types"/>
    <ds:schemaRef ds:uri="http://purl.org/dc/dcmitype/"/>
    <ds:schemaRef ds:uri="http://purl.org/dc/terms/"/>
    <ds:schemaRef ds:uri="http://schemas.openxmlformats.org/package/2006/metadata/core-properties"/>
    <ds:schemaRef ds:uri="http://schemas.microsoft.com/office/2006/metadata/properties"/>
    <ds:schemaRef ds:uri="f0974581-4bbf-443e-902f-14073e9fb4f6"/>
    <ds:schemaRef ds:uri="458da9b0-7181-4ce3-bdd7-72a72aafc52c"/>
  </ds:schemaRefs>
</ds:datastoreItem>
</file>

<file path=docProps/app.xml><?xml version="1.0" encoding="utf-8"?>
<Properties xmlns="http://schemas.openxmlformats.org/officeDocument/2006/extended-properties" xmlns:vt="http://schemas.openxmlformats.org/officeDocument/2006/docPropsVTypes">
  <Template>{4C9034EC-CE31-2943-AD25-92D5EE8C75A8}tf10001060</Template>
  <TotalTime>0</TotalTime>
  <Words>2542</Words>
  <Application>Microsoft Office PowerPoint</Application>
  <PresentationFormat>Widescreen</PresentationFormat>
  <Paragraphs>226</Paragraphs>
  <Slides>25</Slides>
  <Notes>25</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Facet</vt:lpstr>
      <vt:lpstr>Een busreis vol leesplezier! </vt:lpstr>
      <vt:lpstr>PowerPoint Presentation</vt:lpstr>
      <vt:lpstr>PowerPoint Presentation</vt:lpstr>
      <vt:lpstr>De kracht van Lijn 3</vt:lpstr>
      <vt:lpstr>PowerPoint Presentation</vt:lpstr>
      <vt:lpstr>PowerPoint Presentation</vt:lpstr>
      <vt:lpstr>Vier periodes, acht thema’s</vt:lpstr>
      <vt:lpstr>Wereldoriënterend</vt:lpstr>
      <vt:lpstr>PowerPoint Presentation</vt:lpstr>
      <vt:lpstr>Sluit aan bij de ontwikkeling</vt:lpstr>
      <vt:lpstr>PowerPoint Presentation</vt:lpstr>
      <vt:lpstr>PowerPoint Presentation</vt:lpstr>
      <vt:lpstr>Werkboeken</vt:lpstr>
      <vt:lpstr>Letterfilmpje</vt:lpstr>
      <vt:lpstr>Klankenbord </vt:lpstr>
      <vt:lpstr>Leesspellen</vt:lpstr>
      <vt:lpstr>PowerPoint Presentation</vt:lpstr>
      <vt:lpstr>Letterfeest</vt:lpstr>
      <vt:lpstr>PowerPoint Presentation</vt:lpstr>
      <vt:lpstr>Schrijfschrift | Aanleren </vt:lpstr>
      <vt:lpstr>Schrijfschrift | Oefenen</vt:lpstr>
      <vt:lpstr>PowerPoint Presentation</vt:lpstr>
      <vt:lpstr>PowerPoint Presentation</vt:lpstr>
      <vt:lpstr>Een busreis vol leesplezier!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Michael Brugmans</dc:creator>
  <cp:lastModifiedBy>Emilie Winter</cp:lastModifiedBy>
  <cp:revision>238</cp:revision>
  <dcterms:created xsi:type="dcterms:W3CDTF">2023-10-20T09:39:51Z</dcterms:created>
  <dcterms:modified xsi:type="dcterms:W3CDTF">2025-06-26T08:39:37Z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0x0101003FB64EB13552AA4BABFE5E3EE0B86E6D</vt:lpwstr>
  </property>
  <property fmtid="{D5CDD505-2E9C-101B-9397-08002B2CF9AE}" pid="3" name="MediaServiceImageTags">
    <vt:lpwstr/>
  </property>
  <property fmtid="{D5CDD505-2E9C-101B-9397-08002B2CF9AE}" pid="4" name="MSIP_Label_f5dc6714-9f23-4030-b547-8c94b19e0b7a_Enabled">
    <vt:lpwstr>true</vt:lpwstr>
  </property>
  <property fmtid="{D5CDD505-2E9C-101B-9397-08002B2CF9AE}" pid="5" name="MSIP_Label_f5dc6714-9f23-4030-b547-8c94b19e0b7a_SetDate">
    <vt:lpwstr>2025-01-24T09:03:19Z</vt:lpwstr>
  </property>
  <property fmtid="{D5CDD505-2E9C-101B-9397-08002B2CF9AE}" pid="6" name="MSIP_Label_f5dc6714-9f23-4030-b547-8c94b19e0b7a_Method">
    <vt:lpwstr>Standard</vt:lpwstr>
  </property>
  <property fmtid="{D5CDD505-2E9C-101B-9397-08002B2CF9AE}" pid="7" name="MSIP_Label_f5dc6714-9f23-4030-b547-8c94b19e0b7a_Name">
    <vt:lpwstr>Internal Information (R3)</vt:lpwstr>
  </property>
  <property fmtid="{D5CDD505-2E9C-101B-9397-08002B2CF9AE}" pid="8" name="MSIP_Label_f5dc6714-9f23-4030-b547-8c94b19e0b7a_SiteId">
    <vt:lpwstr>acbd4e6b-e845-4677-853c-a8d24faf3655</vt:lpwstr>
  </property>
  <property fmtid="{D5CDD505-2E9C-101B-9397-08002B2CF9AE}" pid="9" name="MSIP_Label_f5dc6714-9f23-4030-b547-8c94b19e0b7a_ActionId">
    <vt:lpwstr>f14049b7-f4c8-4a69-be4d-e889e9931196</vt:lpwstr>
  </property>
  <property fmtid="{D5CDD505-2E9C-101B-9397-08002B2CF9AE}" pid="10" name="MSIP_Label_f5dc6714-9f23-4030-b547-8c94b19e0b7a_ContentBits">
    <vt:lpwstr>0</vt:lpwstr>
  </property>
  <property fmtid="{D5CDD505-2E9C-101B-9397-08002B2CF9AE}" pid="11" name="MSIP_Label_f5dc6714-9f23-4030-b547-8c94b19e0b7a_Tag">
    <vt:lpwstr>10, 3, 0, 2</vt:lpwstr>
  </property>
  <property fmtid="{D5CDD505-2E9C-101B-9397-08002B2CF9AE}" pid="12" name="Order">
    <vt:lpwstr>49900.0000000000</vt:lpwstr>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y fmtid="{D5CDD505-2E9C-101B-9397-08002B2CF9AE}" pid="18" name="xd_Signature">
    <vt:lpwstr/>
  </property>
</Properties>
</file>