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0" r:id="rId5"/>
    <p:sldMasterId id="2147483799" r:id="rId6"/>
  </p:sldMasterIdLst>
  <p:notesMasterIdLst>
    <p:notesMasterId r:id="rId30"/>
  </p:notesMasterIdLst>
  <p:sldIdLst>
    <p:sldId id="587" r:id="rId7"/>
    <p:sldId id="640" r:id="rId8"/>
    <p:sldId id="751" r:id="rId9"/>
    <p:sldId id="778" r:id="rId10"/>
    <p:sldId id="779" r:id="rId11"/>
    <p:sldId id="780" r:id="rId12"/>
    <p:sldId id="781" r:id="rId13"/>
    <p:sldId id="782" r:id="rId14"/>
    <p:sldId id="486" r:id="rId15"/>
    <p:sldId id="772" r:id="rId16"/>
    <p:sldId id="487" r:id="rId17"/>
    <p:sldId id="270" r:id="rId18"/>
    <p:sldId id="444" r:id="rId19"/>
    <p:sldId id="783" r:id="rId20"/>
    <p:sldId id="777" r:id="rId21"/>
    <p:sldId id="299" r:id="rId22"/>
    <p:sldId id="418" r:id="rId23"/>
    <p:sldId id="773" r:id="rId24"/>
    <p:sldId id="767" r:id="rId25"/>
    <p:sldId id="615" r:id="rId26"/>
    <p:sldId id="774" r:id="rId27"/>
    <p:sldId id="775" r:id="rId28"/>
    <p:sldId id="776"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jn de Wit" initials="MdW" lastIdx="4" clrIdx="0">
    <p:extLst>
      <p:ext uri="{19B8F6BF-5375-455C-9EA6-DF929625EA0E}">
        <p15:presenceInfo xmlns:p15="http://schemas.microsoft.com/office/powerpoint/2012/main" userId="S::Martijn.deWit@sanoma.com::b78a9365-aa68-4fd7-b1cc-95d1f89d6d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B1228B-DE2F-4ECA-8C85-0C30BF3FB2EA}" v="11" dt="2023-09-01T11:32:37.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598" autoAdjust="0"/>
  </p:normalViewPr>
  <p:slideViewPr>
    <p:cSldViewPr snapToGrid="0">
      <p:cViewPr varScale="1">
        <p:scale>
          <a:sx n="52" d="100"/>
          <a:sy n="52" d="100"/>
        </p:scale>
        <p:origin x="187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dy van de Wier" userId="01e16436-b733-419f-9257-f714b5bda54b" providerId="ADAL" clId="{4BB1228B-DE2F-4ECA-8C85-0C30BF3FB2EA}"/>
    <pc:docChg chg="custSel modSld">
      <pc:chgData name="Ludy van de Wier" userId="01e16436-b733-419f-9257-f714b5bda54b" providerId="ADAL" clId="{4BB1228B-DE2F-4ECA-8C85-0C30BF3FB2EA}" dt="2023-09-01T10:58:40.822" v="513" actId="1076"/>
      <pc:docMkLst>
        <pc:docMk/>
      </pc:docMkLst>
      <pc:sldChg chg="modSp mod modNotesTx">
        <pc:chgData name="Ludy van de Wier" userId="01e16436-b733-419f-9257-f714b5bda54b" providerId="ADAL" clId="{4BB1228B-DE2F-4ECA-8C85-0C30BF3FB2EA}" dt="2023-09-01T10:53:30.254" v="130" actId="20577"/>
        <pc:sldMkLst>
          <pc:docMk/>
          <pc:sldMk cId="340410390" sldId="270"/>
        </pc:sldMkLst>
        <pc:spChg chg="mod">
          <ac:chgData name="Ludy van de Wier" userId="01e16436-b733-419f-9257-f714b5bda54b" providerId="ADAL" clId="{4BB1228B-DE2F-4ECA-8C85-0C30BF3FB2EA}" dt="2023-09-01T10:52:45.725" v="85" actId="20577"/>
          <ac:spMkLst>
            <pc:docMk/>
            <pc:sldMk cId="340410390" sldId="270"/>
            <ac:spMk id="13" creationId="{6C6FC164-4DCE-0E45-A6FA-2D5D196731F5}"/>
          </ac:spMkLst>
        </pc:spChg>
      </pc:sldChg>
      <pc:sldChg chg="modNotesTx">
        <pc:chgData name="Ludy van de Wier" userId="01e16436-b733-419f-9257-f714b5bda54b" providerId="ADAL" clId="{4BB1228B-DE2F-4ECA-8C85-0C30BF3FB2EA}" dt="2023-09-01T10:56:33.385" v="504" actId="6549"/>
        <pc:sldMkLst>
          <pc:docMk/>
          <pc:sldMk cId="3127525530" sldId="444"/>
        </pc:sldMkLst>
      </pc:sldChg>
      <pc:sldChg chg="addSp modSp mod">
        <pc:chgData name="Ludy van de Wier" userId="01e16436-b733-419f-9257-f714b5bda54b" providerId="ADAL" clId="{4BB1228B-DE2F-4ECA-8C85-0C30BF3FB2EA}" dt="2023-09-01T10:52:19.524" v="56" actId="1076"/>
        <pc:sldMkLst>
          <pc:docMk/>
          <pc:sldMk cId="119434590" sldId="487"/>
        </pc:sldMkLst>
        <pc:spChg chg="add mod">
          <ac:chgData name="Ludy van de Wier" userId="01e16436-b733-419f-9257-f714b5bda54b" providerId="ADAL" clId="{4BB1228B-DE2F-4ECA-8C85-0C30BF3FB2EA}" dt="2023-09-01T10:52:03.778" v="53" actId="1036"/>
          <ac:spMkLst>
            <pc:docMk/>
            <pc:sldMk cId="119434590" sldId="487"/>
            <ac:spMk id="6" creationId="{1CD2E715-3D16-052C-EE2F-27EC180A1A85}"/>
          </ac:spMkLst>
        </pc:spChg>
        <pc:spChg chg="add mod">
          <ac:chgData name="Ludy van de Wier" userId="01e16436-b733-419f-9257-f714b5bda54b" providerId="ADAL" clId="{4BB1228B-DE2F-4ECA-8C85-0C30BF3FB2EA}" dt="2023-09-01T10:52:17.043" v="55" actId="1076"/>
          <ac:spMkLst>
            <pc:docMk/>
            <pc:sldMk cId="119434590" sldId="487"/>
            <ac:spMk id="7" creationId="{1F8A09C9-7B36-D131-7485-E1B661228635}"/>
          </ac:spMkLst>
        </pc:spChg>
        <pc:picChg chg="add mod">
          <ac:chgData name="Ludy van de Wier" userId="01e16436-b733-419f-9257-f714b5bda54b" providerId="ADAL" clId="{4BB1228B-DE2F-4ECA-8C85-0C30BF3FB2EA}" dt="2023-09-01T10:51:58.977" v="50" actId="1037"/>
          <ac:picMkLst>
            <pc:docMk/>
            <pc:sldMk cId="119434590" sldId="487"/>
            <ac:picMk id="3" creationId="{30EE057D-DC23-7CA5-A868-7227DE96714D}"/>
          </ac:picMkLst>
        </pc:picChg>
        <pc:picChg chg="add mod">
          <ac:chgData name="Ludy van de Wier" userId="01e16436-b733-419f-9257-f714b5bda54b" providerId="ADAL" clId="{4BB1228B-DE2F-4ECA-8C85-0C30BF3FB2EA}" dt="2023-09-01T10:52:19.524" v="56" actId="1076"/>
          <ac:picMkLst>
            <pc:docMk/>
            <pc:sldMk cId="119434590" sldId="487"/>
            <ac:picMk id="5" creationId="{1F1E04CA-632B-2C91-C478-2953B328DFD9}"/>
          </ac:picMkLst>
        </pc:picChg>
      </pc:sldChg>
      <pc:sldChg chg="addSp delSp modSp mod setBg modNotesTx">
        <pc:chgData name="Ludy van de Wier" userId="01e16436-b733-419f-9257-f714b5bda54b" providerId="ADAL" clId="{4BB1228B-DE2F-4ECA-8C85-0C30BF3FB2EA}" dt="2023-09-01T10:58:40.822" v="513" actId="1076"/>
        <pc:sldMkLst>
          <pc:docMk/>
          <pc:sldMk cId="2698068013" sldId="783"/>
        </pc:sldMkLst>
        <pc:picChg chg="add mod">
          <ac:chgData name="Ludy van de Wier" userId="01e16436-b733-419f-9257-f714b5bda54b" providerId="ADAL" clId="{4BB1228B-DE2F-4ECA-8C85-0C30BF3FB2EA}" dt="2023-09-01T10:58:40.822" v="513" actId="1076"/>
          <ac:picMkLst>
            <pc:docMk/>
            <pc:sldMk cId="2698068013" sldId="783"/>
            <ac:picMk id="2" creationId="{FA59BBE1-4326-E967-1FD0-F0A898655813}"/>
          </ac:picMkLst>
        </pc:picChg>
        <pc:picChg chg="del">
          <ac:chgData name="Ludy van de Wier" userId="01e16436-b733-419f-9257-f714b5bda54b" providerId="ADAL" clId="{4BB1228B-DE2F-4ECA-8C85-0C30BF3FB2EA}" dt="2023-09-01T10:58:04.310" v="505" actId="478"/>
          <ac:picMkLst>
            <pc:docMk/>
            <pc:sldMk cId="2698068013" sldId="783"/>
            <ac:picMk id="4" creationId="{3D708426-FF20-470E-8218-1E4D6CC7BC97}"/>
          </ac:picMkLst>
        </pc:picChg>
        <pc:picChg chg="mod">
          <ac:chgData name="Ludy van de Wier" userId="01e16436-b733-419f-9257-f714b5bda54b" providerId="ADAL" clId="{4BB1228B-DE2F-4ECA-8C85-0C30BF3FB2EA}" dt="2023-09-01T10:58:37.942" v="512" actId="1076"/>
          <ac:picMkLst>
            <pc:docMk/>
            <pc:sldMk cId="2698068013" sldId="783"/>
            <ac:picMk id="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0ABF8-0B6D-48C1-A34D-10AEAF778FAD}" type="datetimeFigureOut">
              <a:rPr lang="nl-NL" smtClean="0"/>
              <a:t>1-9-2023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83640-959C-4775-86FF-E5BEE32C48BA}" type="slidenum">
              <a:rPr lang="nl-NL" smtClean="0"/>
              <a:t>‹#›</a:t>
            </a:fld>
            <a:endParaRPr lang="nl-NL"/>
          </a:p>
        </p:txBody>
      </p:sp>
    </p:spTree>
    <p:extLst>
      <p:ext uri="{BB962C8B-B14F-4D97-AF65-F5344CB8AC3E}">
        <p14:creationId xmlns:p14="http://schemas.microsoft.com/office/powerpoint/2010/main" val="3789325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3883640-959C-4775-86FF-E5BEE32C48BA}" type="slidenum">
              <a:rPr lang="nl-NL" smtClean="0"/>
              <a:t>1</a:t>
            </a:fld>
            <a:endParaRPr lang="nl-NL"/>
          </a:p>
        </p:txBody>
      </p:sp>
    </p:spTree>
    <p:extLst>
      <p:ext uri="{BB962C8B-B14F-4D97-AF65-F5344CB8AC3E}">
        <p14:creationId xmlns:p14="http://schemas.microsoft.com/office/powerpoint/2010/main" val="938273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3883640-959C-4775-86FF-E5BEE32C48BA}" type="slidenum">
              <a:rPr lang="nl-NL" smtClean="0"/>
              <a:t>10</a:t>
            </a:fld>
            <a:endParaRPr lang="nl-NL"/>
          </a:p>
        </p:txBody>
      </p:sp>
    </p:spTree>
    <p:extLst>
      <p:ext uri="{BB962C8B-B14F-4D97-AF65-F5344CB8AC3E}">
        <p14:creationId xmlns:p14="http://schemas.microsoft.com/office/powerpoint/2010/main" val="576776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t>Opbouw en verschillen les 1-2</a:t>
            </a:r>
          </a:p>
          <a:p>
            <a:endParaRPr lang="nl-NL" sz="1200" dirty="0"/>
          </a:p>
          <a:p>
            <a:r>
              <a:rPr lang="nl-NL" sz="1200" dirty="0"/>
              <a:t>Een doel wordt altijd aangeboden in twee opvolgende lessen.</a:t>
            </a:r>
          </a:p>
          <a:p>
            <a:r>
              <a:rPr lang="nl-NL" sz="1200" dirty="0"/>
              <a:t>Les 1: warming up + geleide instructie op het doel</a:t>
            </a:r>
            <a:br>
              <a:rPr lang="nl-NL" sz="1200" dirty="0"/>
            </a:br>
            <a:r>
              <a:rPr lang="nl-NL" sz="1200" dirty="0"/>
              <a:t>Les 2: geen warming up, herhaling van de instructie, soms met kleine aanvulling</a:t>
            </a:r>
          </a:p>
          <a:p>
            <a:br>
              <a:rPr lang="nl-NL" sz="1200" dirty="0"/>
            </a:br>
            <a:r>
              <a:rPr lang="nl-NL" sz="1200" dirty="0"/>
              <a:t>Tijdens het zelfstandig werken is er tijd om bepaalde kinderen verlengde instructie te geven.</a:t>
            </a:r>
            <a:br>
              <a:rPr lang="nl-NL" sz="1200" dirty="0"/>
            </a:br>
            <a:r>
              <a:rPr lang="nl-NL" sz="1200" dirty="0"/>
              <a:t>De tweede helft van de les werken kinderen zelfstandig met de conditietraining. </a:t>
            </a:r>
          </a:p>
          <a:p>
            <a:r>
              <a:rPr lang="nl-NL" sz="1200" dirty="0"/>
              <a:t>In de conditietraining wordt zelfstandig geoefend met de </a:t>
            </a:r>
            <a:r>
              <a:rPr lang="nl-NL" sz="1200" dirty="0" err="1"/>
              <a:t>toetsdoelen</a:t>
            </a:r>
            <a:r>
              <a:rPr lang="nl-NL" sz="1200" dirty="0"/>
              <a:t> (zijn de instructiedoelen uit het vorige blok) én werken kinderen aan het automatiseren van basisvaardigheden (rekenmuur)</a:t>
            </a:r>
          </a:p>
          <a:p>
            <a:endParaRPr lang="nl-NL" dirty="0"/>
          </a:p>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305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t>
            </a:r>
            <a:r>
              <a:rPr lang="nl-NL" dirty="0" err="1"/>
              <a:t>leerlingmaterialen</a:t>
            </a:r>
            <a:r>
              <a:rPr lang="nl-NL" dirty="0"/>
              <a:t>:</a:t>
            </a:r>
          </a:p>
          <a:p>
            <a:pPr marL="171450" indent="-171450">
              <a:buFontTx/>
              <a:buChar char="-"/>
            </a:pPr>
            <a:r>
              <a:rPr lang="nl-NL" dirty="0"/>
              <a:t>werkboek, toetsboek, digitaal oefenen in Bingel</a:t>
            </a:r>
          </a:p>
          <a:p>
            <a:pPr marL="171450" indent="-171450">
              <a:buFontTx/>
              <a:buChar char="-"/>
            </a:pPr>
            <a:r>
              <a:rPr lang="nl-NL" dirty="0"/>
              <a:t>geen apart lesboek, instructie in de vorm van een hulp is in het werkboek opgenomen.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866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200" dirty="0">
                <a:latin typeface="Verdana" pitchFamily="34" charset="0"/>
              </a:rPr>
              <a:t>Afhankelijk van hoe je gaat werken gebruik je deze dia of de volgende: </a:t>
            </a:r>
          </a:p>
          <a:p>
            <a:pPr>
              <a:defRPr/>
            </a:pPr>
            <a:r>
              <a:rPr lang="nl-NL" sz="1200" dirty="0">
                <a:latin typeface="Verdana" pitchFamily="34" charset="0"/>
              </a:rPr>
              <a:t>Het werkboek is een omkeerboek.</a:t>
            </a:r>
          </a:p>
          <a:p>
            <a:pPr>
              <a:defRPr/>
            </a:pPr>
            <a:r>
              <a:rPr lang="nl-NL" sz="1200" dirty="0">
                <a:latin typeface="Verdana" pitchFamily="34" charset="0"/>
              </a:rPr>
              <a:t>Kinderen</a:t>
            </a:r>
            <a:r>
              <a:rPr lang="nl-NL" sz="1200" baseline="0" dirty="0">
                <a:latin typeface="Verdana" pitchFamily="34" charset="0"/>
              </a:rPr>
              <a:t> werken de halve les in het werkboek, samen met de leerkracht. Hier worden nieuwe lesdoelen aangeboden, uitgelegd en verwerkt.</a:t>
            </a:r>
          </a:p>
          <a:p>
            <a:pPr>
              <a:defRPr/>
            </a:pPr>
            <a:r>
              <a:rPr lang="nl-NL" sz="1200" baseline="0" dirty="0">
                <a:latin typeface="Verdana" pitchFamily="34" charset="0"/>
              </a:rPr>
              <a:t>Kinderen werken de andere helft van de les zelfstandig aan de conditietraining. In de conditietraining wordt met doelen die ze eerder al gehad hebben verder geoefend. Ook worden er dingen aangeboden voor het automatiseren, bijv. tafelsommen, deelsommen, </a:t>
            </a:r>
            <a:r>
              <a:rPr lang="nl-NL" sz="1200" baseline="0" dirty="0" err="1">
                <a:latin typeface="Verdana" pitchFamily="34" charset="0"/>
              </a:rPr>
              <a:t>etc</a:t>
            </a:r>
            <a:r>
              <a:rPr lang="nl-NL" sz="1200" baseline="0" dirty="0">
                <a:latin typeface="Verdana" pitchFamily="34" charset="0"/>
              </a:rPr>
              <a:t> </a:t>
            </a:r>
            <a:endParaRPr lang="nl-NL" sz="1200" dirty="0">
              <a:latin typeface="Verdana" pitchFamily="34" charset="0"/>
            </a:endParaRPr>
          </a:p>
          <a:p>
            <a:pPr>
              <a:defRPr/>
            </a:pPr>
            <a:r>
              <a:rPr lang="nl-NL" sz="1200" dirty="0">
                <a:latin typeface="Verdana" pitchFamily="34" charset="0"/>
              </a:rPr>
              <a:t>In de digitale omgeving kunnen kinderen extra oefenen met de doelen uit de conditietraining.</a:t>
            </a:r>
          </a:p>
          <a:p>
            <a:endParaRPr lang="nl-NL" dirty="0"/>
          </a:p>
        </p:txBody>
      </p:sp>
      <p:sp>
        <p:nvSpPr>
          <p:cNvPr id="4" name="Tijdelijke aanduiding voor dianummer 3"/>
          <p:cNvSpPr>
            <a:spLocks noGrp="1"/>
          </p:cNvSpPr>
          <p:nvPr>
            <p:ph type="sldNum" sz="quarter" idx="5"/>
          </p:nvPr>
        </p:nvSpPr>
        <p:spPr/>
        <p:txBody>
          <a:bodyPr/>
          <a:lstStyle/>
          <a:p>
            <a:fld id="{13883640-959C-4775-86FF-E5BEE32C48BA}" type="slidenum">
              <a:rPr lang="nl-NL" smtClean="0"/>
              <a:t>13</a:t>
            </a:fld>
            <a:endParaRPr lang="nl-NL"/>
          </a:p>
        </p:txBody>
      </p:sp>
    </p:spTree>
    <p:extLst>
      <p:ext uri="{BB962C8B-B14F-4D97-AF65-F5344CB8AC3E}">
        <p14:creationId xmlns:p14="http://schemas.microsoft.com/office/powerpoint/2010/main" val="3030614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200" dirty="0">
                <a:latin typeface="Verdana" pitchFamily="34" charset="0"/>
              </a:rPr>
              <a:t>Afhankelijk van hoe je gaat werken gebruik je deze dia of de vorige: </a:t>
            </a:r>
          </a:p>
          <a:p>
            <a:pPr>
              <a:defRPr/>
            </a:pPr>
            <a:r>
              <a:rPr lang="nl-NL" sz="1200" dirty="0">
                <a:latin typeface="Verdana" pitchFamily="34" charset="0"/>
              </a:rPr>
              <a:t>Het werkboek is een omkeerboek.</a:t>
            </a:r>
          </a:p>
          <a:p>
            <a:pPr>
              <a:defRPr/>
            </a:pPr>
            <a:r>
              <a:rPr lang="nl-NL" sz="1200" dirty="0">
                <a:latin typeface="Verdana" pitchFamily="34" charset="0"/>
              </a:rPr>
              <a:t>Kinderen</a:t>
            </a:r>
            <a:r>
              <a:rPr lang="nl-NL" sz="1200" baseline="0" dirty="0">
                <a:latin typeface="Verdana" pitchFamily="34" charset="0"/>
              </a:rPr>
              <a:t> werken de halve les in het werkboek, samen met de leerkracht. Hier worden nieuwe lesdoelen aangeboden, uitgelegd en verwerkt.</a:t>
            </a:r>
          </a:p>
          <a:p>
            <a:pPr>
              <a:defRPr/>
            </a:pPr>
            <a:r>
              <a:rPr lang="nl-NL" sz="1200" baseline="0" dirty="0">
                <a:latin typeface="Verdana" pitchFamily="34" charset="0"/>
              </a:rPr>
              <a:t>Kinderen werken de andere helft van de les zelfstandig aan de Eigen taken in Bingel. Hier wordt vreder geoefend met doelen die ze eerder al gehad hebben. Ook worden er dingen aangeboden voor het automatiseren, bijv. tafelsommen, deelsommen, </a:t>
            </a:r>
            <a:r>
              <a:rPr lang="nl-NL" sz="1200" baseline="0" dirty="0" err="1">
                <a:latin typeface="Verdana" pitchFamily="34" charset="0"/>
              </a:rPr>
              <a:t>etc</a:t>
            </a:r>
            <a:r>
              <a:rPr lang="nl-NL" sz="1200" baseline="0" dirty="0">
                <a:latin typeface="Verdana" pitchFamily="34" charset="0"/>
              </a:rPr>
              <a:t> </a:t>
            </a:r>
            <a:endParaRPr lang="nl-NL" sz="1200" dirty="0">
              <a:latin typeface="Verdana" pitchFamily="34" charset="0"/>
            </a:endParaRPr>
          </a:p>
          <a:p>
            <a:endParaRPr lang="nl-NL" dirty="0"/>
          </a:p>
        </p:txBody>
      </p:sp>
      <p:sp>
        <p:nvSpPr>
          <p:cNvPr id="4" name="Tijdelijke aanduiding voor dianummer 3"/>
          <p:cNvSpPr>
            <a:spLocks noGrp="1"/>
          </p:cNvSpPr>
          <p:nvPr>
            <p:ph type="sldNum" sz="quarter" idx="5"/>
          </p:nvPr>
        </p:nvSpPr>
        <p:spPr/>
        <p:txBody>
          <a:bodyPr/>
          <a:lstStyle/>
          <a:p>
            <a:fld id="{13883640-959C-4775-86FF-E5BEE32C48BA}" type="slidenum">
              <a:rPr lang="nl-NL" smtClean="0"/>
              <a:t>14</a:t>
            </a:fld>
            <a:endParaRPr lang="nl-NL"/>
          </a:p>
        </p:txBody>
      </p:sp>
    </p:spTree>
    <p:extLst>
      <p:ext uri="{BB962C8B-B14F-4D97-AF65-F5344CB8AC3E}">
        <p14:creationId xmlns:p14="http://schemas.microsoft.com/office/powerpoint/2010/main" val="216387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NL" sz="1200" b="0" kern="1200" dirty="0">
                <a:solidFill>
                  <a:schemeClr val="tx1"/>
                </a:solidFill>
                <a:effectLst/>
                <a:latin typeface="Verdana" pitchFamily="34" charset="0"/>
                <a:ea typeface="Verdana"/>
                <a:cs typeface="Verdana"/>
              </a:rPr>
              <a:t>Zo ziet een les in het werkboek er dan uit.</a:t>
            </a:r>
          </a:p>
          <a:p>
            <a:pPr marL="171450" indent="-171450">
              <a:buFontTx/>
              <a:buChar char="-"/>
              <a:defRPr/>
            </a:pPr>
            <a:r>
              <a:rPr lang="nl-NL" sz="1200" b="0" kern="1200" dirty="0">
                <a:solidFill>
                  <a:schemeClr val="tx1"/>
                </a:solidFill>
                <a:effectLst/>
                <a:latin typeface="Verdana" pitchFamily="34" charset="0"/>
                <a:ea typeface="Verdana"/>
                <a:cs typeface="Verdana"/>
              </a:rPr>
              <a:t>Duidelijk beschrijving van het </a:t>
            </a:r>
            <a:r>
              <a:rPr lang="nl-NL" sz="1200" b="0" kern="1200" dirty="0" err="1">
                <a:solidFill>
                  <a:schemeClr val="tx1"/>
                </a:solidFill>
                <a:effectLst/>
                <a:latin typeface="Verdana" pitchFamily="34" charset="0"/>
                <a:ea typeface="Verdana"/>
                <a:cs typeface="Verdana"/>
              </a:rPr>
              <a:t>lesdoel</a:t>
            </a:r>
            <a:r>
              <a:rPr lang="nl-NL" sz="1200" b="0" kern="1200" dirty="0">
                <a:solidFill>
                  <a:schemeClr val="tx1"/>
                </a:solidFill>
                <a:effectLst/>
                <a:latin typeface="Verdana" pitchFamily="34" charset="0"/>
                <a:ea typeface="Verdana"/>
                <a:cs typeface="Verdana"/>
              </a:rPr>
              <a:t>, in </a:t>
            </a:r>
            <a:r>
              <a:rPr lang="nl-NL" sz="1200" b="0" kern="1200" dirty="0" err="1">
                <a:solidFill>
                  <a:schemeClr val="tx1"/>
                </a:solidFill>
                <a:effectLst/>
                <a:latin typeface="Verdana" pitchFamily="34" charset="0"/>
                <a:ea typeface="Verdana"/>
                <a:cs typeface="Verdana"/>
              </a:rPr>
              <a:t>kindtaal</a:t>
            </a:r>
            <a:endParaRPr lang="nl-NL" sz="1200" b="0" kern="1200" dirty="0">
              <a:solidFill>
                <a:schemeClr val="tx1"/>
              </a:solidFill>
              <a:effectLst/>
              <a:latin typeface="Verdana" pitchFamily="34" charset="0"/>
              <a:ea typeface="Verdana"/>
              <a:cs typeface="Verdana"/>
            </a:endParaRPr>
          </a:p>
          <a:p>
            <a:pPr marL="171450" indent="-171450">
              <a:buFontTx/>
              <a:buChar char="-"/>
              <a:defRPr/>
            </a:pPr>
            <a:r>
              <a:rPr lang="nl-NL" sz="1200" b="0" kern="1200" dirty="0">
                <a:solidFill>
                  <a:schemeClr val="tx1"/>
                </a:solidFill>
                <a:effectLst/>
                <a:latin typeface="Verdana" pitchFamily="34" charset="0"/>
                <a:ea typeface="Verdana"/>
                <a:cs typeface="Verdana"/>
              </a:rPr>
              <a:t>Hulp: visualisatie van de rekenstrategie. Op het digibord wordt dit uitgelegd en is er ook een ondersteunend filmpje bij.</a:t>
            </a:r>
          </a:p>
          <a:p>
            <a:pPr marL="171450" indent="-171450">
              <a:buFontTx/>
              <a:buChar char="-"/>
              <a:defRPr/>
            </a:pPr>
            <a:r>
              <a:rPr lang="nl-NL" sz="1200" b="0" kern="1200" dirty="0">
                <a:solidFill>
                  <a:schemeClr val="tx1"/>
                </a:solidFill>
                <a:effectLst/>
                <a:latin typeface="Verdana" pitchFamily="34" charset="0"/>
                <a:ea typeface="Verdana"/>
                <a:cs typeface="Verdana"/>
              </a:rPr>
              <a:t>Opgaven die kinderen maken: 1 en 2 is geleide verwerking. </a:t>
            </a:r>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83640-959C-4775-86FF-E5BEE32C48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993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200" dirty="0">
                <a:latin typeface="Verdana" pitchFamily="34" charset="0"/>
              </a:rPr>
              <a:t>Conditietraining</a:t>
            </a:r>
          </a:p>
          <a:p>
            <a:pPr marL="226085" indent="-226085">
              <a:buAutoNum type="arabicPeriod"/>
              <a:defRPr/>
            </a:pPr>
            <a:r>
              <a:rPr lang="nl-NL" sz="1200" dirty="0">
                <a:latin typeface="Verdana" pitchFamily="34" charset="0"/>
              </a:rPr>
              <a:t>oefenen van </a:t>
            </a:r>
            <a:r>
              <a:rPr lang="nl-NL" sz="1200" dirty="0" err="1">
                <a:latin typeface="Verdana" pitchFamily="34" charset="0"/>
              </a:rPr>
              <a:t>toetsdoelen</a:t>
            </a:r>
            <a:r>
              <a:rPr lang="nl-NL" sz="1200" dirty="0">
                <a:latin typeface="Verdana" pitchFamily="34" charset="0"/>
              </a:rPr>
              <a:t>: power</a:t>
            </a:r>
          </a:p>
          <a:p>
            <a:pPr marL="226085" indent="-226085">
              <a:buAutoNum type="arabicPeriod"/>
              <a:defRPr/>
            </a:pPr>
            <a:r>
              <a:rPr lang="nl-NL" sz="1200" dirty="0">
                <a:latin typeface="Verdana" pitchFamily="34" charset="0"/>
              </a:rPr>
              <a:t>Automatiseren van basisvaardigheden: speed</a:t>
            </a:r>
          </a:p>
          <a:p>
            <a:pPr>
              <a:defRPr/>
            </a:pPr>
            <a:endParaRPr lang="nl-NL" sz="1200" dirty="0">
              <a:latin typeface="Verdana" pitchFamily="34" charset="0"/>
            </a:endParaRPr>
          </a:p>
          <a:p>
            <a:r>
              <a:rPr lang="nl-NL" dirty="0"/>
              <a:t>In de rekenmuur zijn de basisvaardigheden weergegeven en is aangegeven met welke drempels in het werkboek wordt geoefend.</a:t>
            </a:r>
          </a:p>
          <a:p>
            <a:r>
              <a:rPr lang="nl-NL" dirty="0"/>
              <a:t>T/m groep 8 komt dit terug, want </a:t>
            </a:r>
            <a:r>
              <a:rPr lang="nl-NL" sz="1200" dirty="0">
                <a:latin typeface="Verdana" pitchFamily="34" charset="0"/>
              </a:rPr>
              <a:t>het onderzoek: Leerbaarheid van Hoofdrekenen van de Rijksuniversiteit Groningen is gebleken dat regelmatig werken op tempo (met tijd) van essentieel belang is voor de rekenvaardigheid van kinderen. </a:t>
            </a:r>
          </a:p>
          <a:p>
            <a:endParaRPr lang="nl-NL" sz="1200" dirty="0">
              <a:latin typeface="Verdana" pitchFamily="34" charset="0"/>
            </a:endParaRPr>
          </a:p>
          <a:p>
            <a:pPr>
              <a:defRPr/>
            </a:pPr>
            <a:endParaRPr lang="nl-NL" sz="1200" dirty="0">
              <a:latin typeface="Verdana"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116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NL" dirty="0"/>
              <a:t>In de Rekenlabs worden kinderen uitgedaagd om rekenwiskundige vraagstukken op te lossen. Hierbij maken ze gebruik van 21</a:t>
            </a:r>
            <a:r>
              <a:rPr lang="nl-NL" baseline="30000" dirty="0"/>
              <a:t>e</a:t>
            </a:r>
            <a:r>
              <a:rPr lang="nl-NL" dirty="0"/>
              <a:t>-eeuwse vaardigheden, en onderzoekend en ontwerpen leren. </a:t>
            </a:r>
          </a:p>
          <a:p>
            <a:endParaRPr lang="nl-NL" dirty="0"/>
          </a:p>
          <a:p>
            <a:r>
              <a:rPr lang="nl-NL" dirty="0"/>
              <a:t>Elke jaargroep heeft zijn eigen </a:t>
            </a:r>
            <a:r>
              <a:rPr lang="nl-NL" dirty="0" err="1"/>
              <a:t>Rekenlab</a:t>
            </a:r>
            <a:r>
              <a:rPr lang="nl-NL" dirty="0"/>
              <a:t>. Het is ingedeeld in </a:t>
            </a:r>
            <a:r>
              <a:rPr lang="nl-NL" dirty="0" err="1"/>
              <a:t>schoolbrede</a:t>
            </a:r>
            <a:r>
              <a:rPr lang="nl-NL" dirty="0"/>
              <a:t> thema’s, waardoor het goed mogelijk is om met de hele school tegelijkertijd aan de Rekenlabs te werken. De kinderen kunnen</a:t>
            </a:r>
            <a:r>
              <a:rPr lang="nl-NL" baseline="0" dirty="0"/>
              <a:t> </a:t>
            </a:r>
            <a:r>
              <a:rPr lang="nl-NL" dirty="0"/>
              <a:t>binnen het </a:t>
            </a:r>
            <a:r>
              <a:rPr lang="nl-NL" dirty="0" err="1"/>
              <a:t>Rekenlab</a:t>
            </a:r>
            <a:r>
              <a:rPr lang="nl-NL" dirty="0"/>
              <a:t> makkelijk op diverse niveaus werken en samenwerken.</a:t>
            </a:r>
          </a:p>
          <a:p>
            <a:endParaRPr lang="nl-NL" dirty="0"/>
          </a:p>
          <a:p>
            <a:endParaRPr lang="nl-NL" dirty="0"/>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7090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83640-959C-4775-86FF-E5BEE32C48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879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De lesopbouw is opgedeeld in twee delen. </a:t>
            </a:r>
          </a:p>
          <a:p>
            <a:r>
              <a:rPr lang="nl-NL" dirty="0"/>
              <a:t>Het blauwe deel (basisdeel) is samen met de leerkracht. Hier wordt instructie gegeven bij de nieuwe doelen. Er zijn oefeningen die kinderen ‘samen met de </a:t>
            </a:r>
            <a:r>
              <a:rPr lang="nl-NL" dirty="0" err="1"/>
              <a:t>leekracht</a:t>
            </a:r>
            <a:r>
              <a:rPr lang="nl-NL" dirty="0"/>
              <a:t>’ maken. De leerkracht kan de resultaten volgen en kijken wie er meer uitleg nodig heeft. Zij krijgen verlengde instructie.</a:t>
            </a:r>
          </a:p>
          <a:p>
            <a:r>
              <a:rPr lang="nl-NL" dirty="0"/>
              <a:t>Aansluitend maken kinderen de basistaak. Dat is de oefening onder begeleiding van de leerkracht. Op het dashboard is te volgen hoe het gaat. De computer registreert ook hoe kinderen het doen. Evt. wordt teruggeschakeld naar een onderliggend doel.</a:t>
            </a:r>
          </a:p>
          <a:p>
            <a:endParaRPr lang="nl-NL" dirty="0"/>
          </a:p>
          <a:p>
            <a:r>
              <a:rPr lang="nl-NL" dirty="0"/>
              <a:t>De tweede helft van de les werken kinderen zelfstandig aan de eigen taken. Hier oefenen ze met eerder aangeboden doelen: soms op tempo, soms op inhoud, soms op onderhoud, omdat er binnenkort op voortgeborduurd wordt. In de peiltaken meet het systeem de beheersing en o.b.v. dat resultaat wordt aanbod per leerling persoonlijk ingevuld.</a:t>
            </a:r>
          </a:p>
          <a:p>
            <a:endParaRPr lang="nl-NL" dirty="0"/>
          </a:p>
        </p:txBody>
      </p:sp>
      <p:sp>
        <p:nvSpPr>
          <p:cNvPr id="4" name="Slide Number Placeholder 3"/>
          <p:cNvSpPr>
            <a:spLocks noGrp="1"/>
          </p:cNvSpPr>
          <p:nvPr>
            <p:ph type="sldNum" sz="quarter" idx="5"/>
          </p:nvPr>
        </p:nvSpPr>
        <p:spPr/>
        <p:txBody>
          <a:bodyPr/>
          <a:lstStyle/>
          <a:p>
            <a:fld id="{13883640-959C-4775-86FF-E5BEE32C48BA}" type="slidenum">
              <a:rPr lang="nl-NL" smtClean="0"/>
              <a:t>19</a:t>
            </a:fld>
            <a:endParaRPr lang="nl-NL"/>
          </a:p>
        </p:txBody>
      </p:sp>
    </p:spTree>
    <p:extLst>
      <p:ext uri="{BB962C8B-B14F-4D97-AF65-F5344CB8AC3E}">
        <p14:creationId xmlns:p14="http://schemas.microsoft.com/office/powerpoint/2010/main" val="780273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Deze 8 pijlers zijn het fundament van de methode. Mocht je iets willen vertellen over de visie, licht dan de volgende (voor ouders relevante) 3 pijlers eruit: </a:t>
            </a:r>
          </a:p>
          <a:p>
            <a:r>
              <a:rPr lang="nl-NL" dirty="0"/>
              <a:t>- rekenen is meer dan alleen uitrekenen (drieslag)</a:t>
            </a:r>
          </a:p>
          <a:p>
            <a:pPr marL="0" indent="0">
              <a:buFontTx/>
              <a:buNone/>
            </a:pPr>
            <a:r>
              <a:rPr lang="nl-NL" dirty="0"/>
              <a:t>- veel oefenen (rekenmuur)</a:t>
            </a:r>
          </a:p>
          <a:p>
            <a:pPr marL="0" indent="0">
              <a:buFontTx/>
              <a:buNone/>
            </a:pPr>
            <a:r>
              <a:rPr lang="nl-NL" dirty="0"/>
              <a:t>- 21</a:t>
            </a:r>
            <a:r>
              <a:rPr lang="nl-NL" baseline="30000" dirty="0"/>
              <a:t>ste</a:t>
            </a:r>
            <a:r>
              <a:rPr lang="nl-NL" dirty="0"/>
              <a:t> vaardigheden (</a:t>
            </a:r>
            <a:r>
              <a:rPr lang="nl-NL" dirty="0" err="1"/>
              <a:t>Rekenlab</a:t>
            </a:r>
            <a:r>
              <a:rPr lang="nl-NL" dirty="0"/>
              <a:t>)</a:t>
            </a:r>
          </a:p>
          <a:p>
            <a:endParaRPr lang="nl-NL" dirty="0"/>
          </a:p>
        </p:txBody>
      </p:sp>
      <p:sp>
        <p:nvSpPr>
          <p:cNvPr id="4" name="Slide Number Placeholder 3"/>
          <p:cNvSpPr>
            <a:spLocks noGrp="1"/>
          </p:cNvSpPr>
          <p:nvPr>
            <p:ph type="sldNum" sz="quarter" idx="5"/>
          </p:nvPr>
        </p:nvSpPr>
        <p:spPr/>
        <p:txBody>
          <a:bodyPr/>
          <a:lstStyle/>
          <a:p>
            <a:fld id="{13883640-959C-4775-86FF-E5BEE32C48BA}" type="slidenum">
              <a:rPr lang="nl-NL" smtClean="0"/>
              <a:t>2</a:t>
            </a:fld>
            <a:endParaRPr lang="nl-NL"/>
          </a:p>
        </p:txBody>
      </p:sp>
    </p:spTree>
    <p:extLst>
      <p:ext uri="{BB962C8B-B14F-4D97-AF65-F5344CB8AC3E}">
        <p14:creationId xmlns:p14="http://schemas.microsoft.com/office/powerpoint/2010/main" val="444524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Voor de kinderen:</a:t>
            </a:r>
          </a:p>
          <a:p>
            <a:r>
              <a:rPr lang="nl-NL" dirty="0"/>
              <a:t>Dus we werken op een tablet of computer. Er is ook een klein werkboekje voor opgaven die beter op papier te doen zijn.</a:t>
            </a:r>
          </a:p>
          <a:p>
            <a:endParaRPr lang="nl-NL" dirty="0"/>
          </a:p>
        </p:txBody>
      </p:sp>
      <p:sp>
        <p:nvSpPr>
          <p:cNvPr id="4" name="Slide Number Placeholder 3"/>
          <p:cNvSpPr>
            <a:spLocks noGrp="1"/>
          </p:cNvSpPr>
          <p:nvPr>
            <p:ph type="sldNum" sz="quarter" idx="5"/>
          </p:nvPr>
        </p:nvSpPr>
        <p:spPr/>
        <p:txBody>
          <a:bodyPr/>
          <a:lstStyle/>
          <a:p>
            <a:fld id="{13883640-959C-4775-86FF-E5BEE32C48BA}" type="slidenum">
              <a:rPr lang="nl-NL" smtClean="0"/>
              <a:t>20</a:t>
            </a:fld>
            <a:endParaRPr lang="nl-NL"/>
          </a:p>
        </p:txBody>
      </p:sp>
    </p:spTree>
    <p:extLst>
      <p:ext uri="{BB962C8B-B14F-4D97-AF65-F5344CB8AC3E}">
        <p14:creationId xmlns:p14="http://schemas.microsoft.com/office/powerpoint/2010/main" val="475504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Scherm kind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83640-959C-4775-86FF-E5BEE32C48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370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Elaboratieve</a:t>
            </a:r>
            <a:r>
              <a:rPr lang="nl-NL" dirty="0"/>
              <a:t> feedback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83640-959C-4775-86FF-E5BEE32C48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246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Groei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83640-959C-4775-86FF-E5BEE32C48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61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6122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203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0939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3238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Alle doelen van het jaar zijn weergegeven in een visueel overzicht;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077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Alle doelen van het jaar zijn weergegeven in een visueel overzicht (zie Mijn Malmberg); dit kun je voor ouders printen.</a:t>
            </a:r>
          </a:p>
          <a:p>
            <a:r>
              <a:rPr lang="nl-NL" dirty="0"/>
              <a:t>Of je pakt de dia voor jouw groep erbij en vertelt over de rekendoelen van dit schooljaar.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527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sz="1200" dirty="0"/>
              <a:t>Rekenen komt </a:t>
            </a:r>
            <a:r>
              <a:rPr lang="nl-NL" sz="1200" u="sng" dirty="0"/>
              <a:t>iedere</a:t>
            </a:r>
            <a:r>
              <a:rPr lang="nl-NL" sz="1200" u="none" dirty="0"/>
              <a:t> dag aan bod.</a:t>
            </a:r>
          </a:p>
          <a:p>
            <a:pPr marL="171450" indent="-171450">
              <a:buFontTx/>
              <a:buChar char="-"/>
            </a:pPr>
            <a:r>
              <a:rPr lang="nl-NL" sz="1200" dirty="0"/>
              <a:t>Jaarprogramma: 10 blokken van 3 weken. </a:t>
            </a:r>
          </a:p>
          <a:p>
            <a:pPr marL="171450" indent="-171450">
              <a:buFontTx/>
              <a:buChar char="-"/>
            </a:pPr>
            <a:r>
              <a:rPr lang="nl-NL" sz="1200" dirty="0"/>
              <a:t>Per blok worden 4 nieuwe doelen aangeboden in de instructie. Dit gebeurt in de werkboekkant van het boek. </a:t>
            </a:r>
            <a:br>
              <a:rPr lang="nl-NL" sz="1200" dirty="0"/>
            </a:br>
            <a:r>
              <a:rPr lang="nl-NL" sz="1200" dirty="0"/>
              <a:t>Kinderen verwerken deze onder begeleiding van de leerkracht. </a:t>
            </a:r>
          </a:p>
          <a:p>
            <a:pPr marL="171450" indent="-171450">
              <a:buFontTx/>
              <a:buChar char="-"/>
            </a:pPr>
            <a:r>
              <a:rPr lang="nl-NL" sz="1200" dirty="0"/>
              <a:t>In het aansluitend blok komen de doelen terug, maar dan bij het zelfstandig werken (conditietraining). Pas aan het einde van dat blok wordt in week 3 de toets afgenomen over die doelen. Kinderen zijn dus 2 blokken met de doelen bezig, alvorens getoetst te worden.</a:t>
            </a:r>
          </a:p>
          <a:p>
            <a:pPr marL="0" indent="0">
              <a:buFontTx/>
              <a:buNone/>
            </a:pPr>
            <a:endParaRPr lang="nl-NL" sz="1200" dirty="0"/>
          </a:p>
          <a:p>
            <a:pPr marL="0" indent="0">
              <a:buFontTx/>
              <a:buNone/>
            </a:pPr>
            <a:r>
              <a:rPr lang="nl-NL" sz="1200" dirty="0"/>
              <a:t>Het schema</a:t>
            </a:r>
          </a:p>
          <a:p>
            <a:pPr marL="171450" indent="-171450">
              <a:buFontTx/>
              <a:buChar char="-"/>
            </a:pPr>
            <a:r>
              <a:rPr lang="nl-NL" sz="1200" dirty="0"/>
              <a:t>In week 1 en 2 behandelen we steeds 2 nieuwe doelen.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dirty="0"/>
              <a:t>Het laatste doel (doel 4) gaat over meten. Les 11 in de laatste week van het blok is een </a:t>
            </a:r>
            <a:r>
              <a:rPr lang="nl-NL" sz="1200" dirty="0" err="1"/>
              <a:t>doeles</a:t>
            </a:r>
            <a:r>
              <a:rPr lang="nl-NL" sz="1200" dirty="0"/>
              <a:t> waar meetkunde aangeboden wordt.</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sz="1200" dirty="0"/>
            </a:br>
            <a:r>
              <a:rPr lang="nl-NL" sz="1200" dirty="0"/>
              <a:t>Op vrijdag in week 1 en 2 (les 5 en 10) wordt in de </a:t>
            </a:r>
            <a:r>
              <a:rPr lang="nl-NL" sz="1200" dirty="0" err="1"/>
              <a:t>peilingles</a:t>
            </a:r>
            <a:r>
              <a:rPr lang="nl-NL" sz="1200" dirty="0"/>
              <a:t> gekeken of de kinderen de doelen goed beheersen. Als dat niet zo is dan krijgen ze daar in de laatste week extra instructie </a:t>
            </a:r>
            <a:r>
              <a:rPr lang="nl-NL" sz="1200"/>
              <a:t>op. De </a:t>
            </a:r>
            <a:r>
              <a:rPr lang="nl-NL" sz="1200" dirty="0"/>
              <a:t>laatste week van het blok wordt dus gebruikt om extra instructie te geven op de doelen die ze net geleerd hebben. Voor kinderen die hebben laten zien het goed te beheersen, is er verrijkingsmateriaal (rekenplein in het </a:t>
            </a:r>
            <a:r>
              <a:rPr lang="nl-NL" sz="1200" dirty="0" err="1"/>
              <a:t>lwb</a:t>
            </a:r>
            <a:r>
              <a:rPr lang="nl-NL" sz="1200" dirty="0"/>
              <a:t>).</a:t>
            </a:r>
          </a:p>
          <a:p>
            <a:endParaRPr lang="nl-NL" sz="1200" dirty="0"/>
          </a:p>
          <a:p>
            <a:endParaRPr lang="nl-NL" dirty="0"/>
          </a:p>
          <a:p>
            <a:pPr>
              <a:defRPr/>
            </a:pPr>
            <a:endParaRPr lang="nl-NL" sz="1200" dirty="0">
              <a:latin typeface="Verdana" pitchFamily="34" charset="0"/>
            </a:endParaRPr>
          </a:p>
          <a:p>
            <a:endParaRPr lang="nl-NL" dirty="0"/>
          </a:p>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39857-85A4-D442-82A9-82CA393DC9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629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8.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8.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0.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0.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8.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8.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0.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0.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Titel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1195526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9-Content Slide">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BD17EFA-63A2-2C45-8989-045C8D81DBD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object 16">
            <a:extLst>
              <a:ext uri="{FF2B5EF4-FFF2-40B4-BE49-F238E27FC236}">
                <a16:creationId xmlns:a16="http://schemas.microsoft.com/office/drawing/2014/main" id="{9203F44A-5CB6-FE4B-BC9C-9B84DC9332E3}"/>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6" name="object 17">
            <a:extLst>
              <a:ext uri="{FF2B5EF4-FFF2-40B4-BE49-F238E27FC236}">
                <a16:creationId xmlns:a16="http://schemas.microsoft.com/office/drawing/2014/main" id="{9099FDE0-1B9C-C64F-954E-A841DB3E4CC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9" name="Rechthoek 18">
            <a:extLst>
              <a:ext uri="{FF2B5EF4-FFF2-40B4-BE49-F238E27FC236}">
                <a16:creationId xmlns:a16="http://schemas.microsoft.com/office/drawing/2014/main" id="{79DF07FA-C1EF-E84B-811C-41FDDC8182AF}"/>
              </a:ext>
            </a:extLst>
          </p:cNvPr>
          <p:cNvSpPr/>
          <p:nvPr userDrawn="1"/>
        </p:nvSpPr>
        <p:spPr>
          <a:xfrm>
            <a:off x="930732"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20" name="Tijdelijke aanduiding voor tekst 2">
            <a:extLst>
              <a:ext uri="{FF2B5EF4-FFF2-40B4-BE49-F238E27FC236}">
                <a16:creationId xmlns:a16="http://schemas.microsoft.com/office/drawing/2014/main" id="{6984B18E-0FB0-F14E-9769-B15DC8119DEA}"/>
              </a:ext>
            </a:extLst>
          </p:cNvPr>
          <p:cNvSpPr>
            <a:spLocks noGrp="1"/>
          </p:cNvSpPr>
          <p:nvPr>
            <p:ph type="body" sz="quarter" idx="10" hasCustomPrompt="1"/>
          </p:nvPr>
        </p:nvSpPr>
        <p:spPr>
          <a:xfrm>
            <a:off x="1220390" y="790004"/>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653508CD-F079-BD41-94E9-16303C146F97}"/>
              </a:ext>
            </a:extLst>
          </p:cNvPr>
          <p:cNvSpPr>
            <a:spLocks noGrp="1"/>
          </p:cNvSpPr>
          <p:nvPr>
            <p:ph type="body" sz="quarter" idx="11" hasCustomPrompt="1"/>
          </p:nvPr>
        </p:nvSpPr>
        <p:spPr>
          <a:xfrm>
            <a:off x="1220389" y="2009198"/>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4" name="Afbeelding 13">
            <a:extLst>
              <a:ext uri="{FF2B5EF4-FFF2-40B4-BE49-F238E27FC236}">
                <a16:creationId xmlns:a16="http://schemas.microsoft.com/office/drawing/2014/main" id="{DED79F7E-0B32-BD4A-B0BF-0A2B067770D6}"/>
              </a:ext>
            </a:extLst>
          </p:cNvPr>
          <p:cNvPicPr>
            <a:picLocks noChangeAspect="1"/>
          </p:cNvPicPr>
          <p:nvPr userDrawn="1"/>
        </p:nvPicPr>
        <p:blipFill rotWithShape="1">
          <a:blip r:embed="rId4" cstate="print">
            <a:alphaModFix/>
            <a:extLst>
              <a:ext uri="{28A0092B-C50C-407E-A947-70E740481C1C}">
                <a14:useLocalDpi xmlns:a14="http://schemas.microsoft.com/office/drawing/2010/main"/>
              </a:ext>
            </a:extLst>
          </a:blip>
          <a:srcRect t="-97845"/>
          <a:stretch/>
        </p:blipFill>
        <p:spPr>
          <a:xfrm>
            <a:off x="0" y="4234552"/>
            <a:ext cx="12192000" cy="2143194"/>
          </a:xfrm>
          <a:prstGeom prst="rect">
            <a:avLst/>
          </a:prstGeom>
        </p:spPr>
      </p:pic>
    </p:spTree>
    <p:extLst>
      <p:ext uri="{BB962C8B-B14F-4D97-AF65-F5344CB8AC3E}">
        <p14:creationId xmlns:p14="http://schemas.microsoft.com/office/powerpoint/2010/main" val="22124346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9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59" r="2142" b="7196"/>
          <a:stretch/>
        </p:blipFill>
        <p:spPr>
          <a:xfrm>
            <a:off x="2983" y="0"/>
            <a:ext cx="12189017" cy="6258001"/>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1" y="2490410"/>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21692382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59" r="2142" b="7196"/>
          <a:stretch/>
        </p:blipFill>
        <p:spPr>
          <a:xfrm>
            <a:off x="2983" y="0"/>
            <a:ext cx="12189017" cy="6258001"/>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1" y="2490410"/>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6" name="Afbeelding 5">
            <a:extLst>
              <a:ext uri="{FF2B5EF4-FFF2-40B4-BE49-F238E27FC236}">
                <a16:creationId xmlns:a16="http://schemas.microsoft.com/office/drawing/2014/main" id="{3ED1E4AF-1620-BB41-8F8C-C5E6CE6A86D0}"/>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7" name="Afbeelding 6">
            <a:extLst>
              <a:ext uri="{FF2B5EF4-FFF2-40B4-BE49-F238E27FC236}">
                <a16:creationId xmlns:a16="http://schemas.microsoft.com/office/drawing/2014/main" id="{49CDACB3-FEE8-C440-982B-F6950B093504}"/>
              </a:ext>
            </a:extLst>
          </p:cNvPr>
          <p:cNvPicPr>
            <a:picLocks noChangeAspect="1"/>
          </p:cNvPicPr>
          <p:nvPr userDrawn="1"/>
        </p:nvPicPr>
        <p:blipFill rotWithShape="1">
          <a:blip r:embed="rId6">
            <a:alphaModFix amt="48000"/>
          </a:blip>
          <a:srcRect l="384" t="1496" r="6241" b="23646"/>
          <a:stretch/>
        </p:blipFill>
        <p:spPr>
          <a:xfrm>
            <a:off x="5698434" y="-6916"/>
            <a:ext cx="6493565" cy="6760462"/>
          </a:xfrm>
          <a:prstGeom prst="rect">
            <a:avLst/>
          </a:prstGeom>
          <a:effectLst/>
        </p:spPr>
      </p:pic>
      <p:sp>
        <p:nvSpPr>
          <p:cNvPr id="13" name="Tijdelijke aanduiding voor tekst 2">
            <a:extLst>
              <a:ext uri="{FF2B5EF4-FFF2-40B4-BE49-F238E27FC236}">
                <a16:creationId xmlns:a16="http://schemas.microsoft.com/office/drawing/2014/main" id="{58464BCC-C3D5-FF41-9A5C-0067E5B96C11}"/>
              </a:ext>
            </a:extLst>
          </p:cNvPr>
          <p:cNvSpPr>
            <a:spLocks noGrp="1"/>
          </p:cNvSpPr>
          <p:nvPr>
            <p:ph type="body" sz="quarter" idx="10" hasCustomPrompt="1"/>
          </p:nvPr>
        </p:nvSpPr>
        <p:spPr>
          <a:xfrm>
            <a:off x="6525116" y="620281"/>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4" name="Tijdelijke aanduiding voor tekst 4">
            <a:extLst>
              <a:ext uri="{FF2B5EF4-FFF2-40B4-BE49-F238E27FC236}">
                <a16:creationId xmlns:a16="http://schemas.microsoft.com/office/drawing/2014/main" id="{A5E7E2DA-7D89-1641-8E8F-D2F9FC99AA14}"/>
              </a:ext>
            </a:extLst>
          </p:cNvPr>
          <p:cNvSpPr>
            <a:spLocks noGrp="1"/>
          </p:cNvSpPr>
          <p:nvPr>
            <p:ph type="body" sz="quarter" idx="11" hasCustomPrompt="1"/>
          </p:nvPr>
        </p:nvSpPr>
        <p:spPr>
          <a:xfrm>
            <a:off x="6525116"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9115869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60" r="2142" b="7195"/>
          <a:stretch/>
        </p:blipFill>
        <p:spPr>
          <a:xfrm>
            <a:off x="2983" y="1"/>
            <a:ext cx="12189017" cy="62580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1" y="2490410"/>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5" name="Afbeelding 14">
            <a:extLst>
              <a:ext uri="{FF2B5EF4-FFF2-40B4-BE49-F238E27FC236}">
                <a16:creationId xmlns:a16="http://schemas.microsoft.com/office/drawing/2014/main" id="{B7B269E7-BA2C-7241-85CD-FA99B26AC5F3}"/>
              </a:ext>
            </a:extLst>
          </p:cNvPr>
          <p:cNvPicPr>
            <a:picLocks noChangeAspect="1"/>
          </p:cNvPicPr>
          <p:nvPr userDrawn="1"/>
        </p:nvPicPr>
        <p:blipFill rotWithShape="1">
          <a:blip r:embed="rId5"/>
          <a:srcRect t="3515" r="8960" b="30491"/>
          <a:stretch/>
        </p:blipFill>
        <p:spPr>
          <a:xfrm flipH="1">
            <a:off x="0" y="0"/>
            <a:ext cx="6990443" cy="6377746"/>
          </a:xfrm>
          <a:prstGeom prst="rect">
            <a:avLst/>
          </a:prstGeom>
        </p:spPr>
      </p:pic>
      <p:pic>
        <p:nvPicPr>
          <p:cNvPr id="16" name="Afbeelding 15">
            <a:extLst>
              <a:ext uri="{FF2B5EF4-FFF2-40B4-BE49-F238E27FC236}">
                <a16:creationId xmlns:a16="http://schemas.microsoft.com/office/drawing/2014/main" id="{C4D57F1D-0B64-0048-A42C-C347833D5F5F}"/>
              </a:ext>
            </a:extLst>
          </p:cNvPr>
          <p:cNvPicPr>
            <a:picLocks noChangeAspect="1"/>
          </p:cNvPicPr>
          <p:nvPr userDrawn="1"/>
        </p:nvPicPr>
        <p:blipFill rotWithShape="1">
          <a:blip r:embed="rId6">
            <a:alphaModFix amt="48000"/>
          </a:blip>
          <a:srcRect l="384" t="1496" r="6241" b="27808"/>
          <a:stretch/>
        </p:blipFill>
        <p:spPr>
          <a:xfrm flipH="1">
            <a:off x="21770" y="-6916"/>
            <a:ext cx="6493565" cy="6384662"/>
          </a:xfrm>
          <a:prstGeom prst="rect">
            <a:avLst/>
          </a:prstGeom>
          <a:effectLst/>
        </p:spPr>
      </p:pic>
      <p:sp>
        <p:nvSpPr>
          <p:cNvPr id="17" name="Tijdelijke aanduiding voor tekst 2">
            <a:extLst>
              <a:ext uri="{FF2B5EF4-FFF2-40B4-BE49-F238E27FC236}">
                <a16:creationId xmlns:a16="http://schemas.microsoft.com/office/drawing/2014/main" id="{BB49C70B-88DF-264C-B2FD-5C7FE89F2871}"/>
              </a:ext>
            </a:extLst>
          </p:cNvPr>
          <p:cNvSpPr>
            <a:spLocks noGrp="1"/>
          </p:cNvSpPr>
          <p:nvPr>
            <p:ph type="body" sz="quarter" idx="10" hasCustomPrompt="1"/>
          </p:nvPr>
        </p:nvSpPr>
        <p:spPr>
          <a:xfrm>
            <a:off x="499874" y="620281"/>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8" name="Tijdelijke aanduiding voor tekst 4">
            <a:extLst>
              <a:ext uri="{FF2B5EF4-FFF2-40B4-BE49-F238E27FC236}">
                <a16:creationId xmlns:a16="http://schemas.microsoft.com/office/drawing/2014/main" id="{233BCA62-3D0E-4645-8DFC-93D36BF5B03D}"/>
              </a:ext>
            </a:extLst>
          </p:cNvPr>
          <p:cNvSpPr>
            <a:spLocks noGrp="1"/>
          </p:cNvSpPr>
          <p:nvPr>
            <p:ph type="body" sz="quarter" idx="11" hasCustomPrompt="1"/>
          </p:nvPr>
        </p:nvSpPr>
        <p:spPr>
          <a:xfrm>
            <a:off x="499874"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6004169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6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2"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8"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8" y="19778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Rechthoek 8">
            <a:extLst>
              <a:ext uri="{FF2B5EF4-FFF2-40B4-BE49-F238E27FC236}">
                <a16:creationId xmlns:a16="http://schemas.microsoft.com/office/drawing/2014/main" id="{1DE151DD-AE35-AB41-B6D2-1CEA12F8BCD8}"/>
              </a:ext>
            </a:extLst>
          </p:cNvPr>
          <p:cNvSpPr/>
          <p:nvPr userDrawn="1"/>
        </p:nvSpPr>
        <p:spPr>
          <a:xfrm>
            <a:off x="768102" y="8072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A8648CED-8D7B-8442-9877-17F8DAC80EFD}"/>
              </a:ext>
            </a:extLst>
          </p:cNvPr>
          <p:cNvSpPr>
            <a:spLocks noGrp="1"/>
          </p:cNvSpPr>
          <p:nvPr>
            <p:ph type="body" sz="quarter" idx="12" hasCustomPrompt="1"/>
          </p:nvPr>
        </p:nvSpPr>
        <p:spPr>
          <a:xfrm>
            <a:off x="946188" y="10255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8" name="Tijdelijke aanduiding voor tekst 4">
            <a:extLst>
              <a:ext uri="{FF2B5EF4-FFF2-40B4-BE49-F238E27FC236}">
                <a16:creationId xmlns:a16="http://schemas.microsoft.com/office/drawing/2014/main" id="{D529F60C-3DB5-3448-9CC9-A970CCB5F68F}"/>
              </a:ext>
            </a:extLst>
          </p:cNvPr>
          <p:cNvSpPr>
            <a:spLocks noGrp="1"/>
          </p:cNvSpPr>
          <p:nvPr>
            <p:ph type="body" sz="quarter" idx="13" hasCustomPrompt="1"/>
          </p:nvPr>
        </p:nvSpPr>
        <p:spPr>
          <a:xfrm>
            <a:off x="946188" y="21302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7489979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7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19" name="Rechthoek 18">
            <a:extLst>
              <a:ext uri="{FF2B5EF4-FFF2-40B4-BE49-F238E27FC236}">
                <a16:creationId xmlns:a16="http://schemas.microsoft.com/office/drawing/2014/main" id="{D6103C29-3696-2846-BF84-99C0F158D705}"/>
              </a:ext>
            </a:extLst>
          </p:cNvPr>
          <p:cNvSpPr/>
          <p:nvPr userDrawn="1"/>
        </p:nvSpPr>
        <p:spPr>
          <a:xfrm>
            <a:off x="5910716"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jdelijke aanduiding voor tekst 2">
            <a:extLst>
              <a:ext uri="{FF2B5EF4-FFF2-40B4-BE49-F238E27FC236}">
                <a16:creationId xmlns:a16="http://schemas.microsoft.com/office/drawing/2014/main" id="{857DE328-E6C6-BF41-8452-21EFFAD65DFC}"/>
              </a:ext>
            </a:extLst>
          </p:cNvPr>
          <p:cNvSpPr>
            <a:spLocks noGrp="1"/>
          </p:cNvSpPr>
          <p:nvPr>
            <p:ph type="body" sz="quarter" idx="10" hasCustomPrompt="1"/>
          </p:nvPr>
        </p:nvSpPr>
        <p:spPr>
          <a:xfrm>
            <a:off x="6088802"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1" name="Tijdelijke aanduiding voor tekst 4">
            <a:extLst>
              <a:ext uri="{FF2B5EF4-FFF2-40B4-BE49-F238E27FC236}">
                <a16:creationId xmlns:a16="http://schemas.microsoft.com/office/drawing/2014/main" id="{B7FEE40D-3A73-F045-B678-841A73AE3775}"/>
              </a:ext>
            </a:extLst>
          </p:cNvPr>
          <p:cNvSpPr>
            <a:spLocks noGrp="1"/>
          </p:cNvSpPr>
          <p:nvPr>
            <p:ph type="body" sz="quarter" idx="11" hasCustomPrompt="1"/>
          </p:nvPr>
        </p:nvSpPr>
        <p:spPr>
          <a:xfrm>
            <a:off x="6088802" y="19778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7788297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8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Rechthoek 8">
            <a:extLst>
              <a:ext uri="{FF2B5EF4-FFF2-40B4-BE49-F238E27FC236}">
                <a16:creationId xmlns:a16="http://schemas.microsoft.com/office/drawing/2014/main" id="{E7EA88C4-6F59-8D48-85E6-4D9A93E4E847}"/>
              </a:ext>
            </a:extLst>
          </p:cNvPr>
          <p:cNvSpPr/>
          <p:nvPr userDrawn="1"/>
        </p:nvSpPr>
        <p:spPr>
          <a:xfrm>
            <a:off x="2550827"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F64EC301-BD45-4D48-A732-524712892EDC}"/>
              </a:ext>
            </a:extLst>
          </p:cNvPr>
          <p:cNvSpPr>
            <a:spLocks noGrp="1"/>
          </p:cNvSpPr>
          <p:nvPr>
            <p:ph type="body" sz="quarter" idx="10" hasCustomPrompt="1"/>
          </p:nvPr>
        </p:nvSpPr>
        <p:spPr>
          <a:xfrm>
            <a:off x="2728913" y="873126"/>
            <a:ext cx="6594475"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A6664818-282F-184C-9F89-434CF5947D26}"/>
              </a:ext>
            </a:extLst>
          </p:cNvPr>
          <p:cNvSpPr>
            <a:spLocks noGrp="1"/>
          </p:cNvSpPr>
          <p:nvPr>
            <p:ph type="body" sz="quarter" idx="11" hasCustomPrompt="1"/>
          </p:nvPr>
        </p:nvSpPr>
        <p:spPr>
          <a:xfrm>
            <a:off x="2728913" y="2092325"/>
            <a:ext cx="6594476" cy="3643457"/>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9511903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9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14" name="Rechthoek 13">
            <a:extLst>
              <a:ext uri="{FF2B5EF4-FFF2-40B4-BE49-F238E27FC236}">
                <a16:creationId xmlns:a16="http://schemas.microsoft.com/office/drawing/2014/main" id="{C0EA0C9B-FDF9-2949-97D2-C42CB88BA93E}"/>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ijdelijke aanduiding voor tekst 2">
            <a:extLst>
              <a:ext uri="{FF2B5EF4-FFF2-40B4-BE49-F238E27FC236}">
                <a16:creationId xmlns:a16="http://schemas.microsoft.com/office/drawing/2014/main" id="{2C210B75-27E2-9D47-99FA-1F970F7417DA}"/>
              </a:ext>
            </a:extLst>
          </p:cNvPr>
          <p:cNvSpPr>
            <a:spLocks noGrp="1"/>
          </p:cNvSpPr>
          <p:nvPr>
            <p:ph type="body" sz="quarter" idx="10" hasCustomPrompt="1"/>
          </p:nvPr>
        </p:nvSpPr>
        <p:spPr>
          <a:xfrm>
            <a:off x="5326775"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8" name="Tijdelijke aanduiding voor tekst 4">
            <a:extLst>
              <a:ext uri="{FF2B5EF4-FFF2-40B4-BE49-F238E27FC236}">
                <a16:creationId xmlns:a16="http://schemas.microsoft.com/office/drawing/2014/main" id="{8685B69E-EF54-0447-B983-83040A0714DD}"/>
              </a:ext>
            </a:extLst>
          </p:cNvPr>
          <p:cNvSpPr>
            <a:spLocks noGrp="1"/>
          </p:cNvSpPr>
          <p:nvPr>
            <p:ph type="body" sz="quarter" idx="11" hasCustomPrompt="1"/>
          </p:nvPr>
        </p:nvSpPr>
        <p:spPr>
          <a:xfrm>
            <a:off x="5326774"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2440112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0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Rechthoek 8">
            <a:extLst>
              <a:ext uri="{FF2B5EF4-FFF2-40B4-BE49-F238E27FC236}">
                <a16:creationId xmlns:a16="http://schemas.microsoft.com/office/drawing/2014/main" id="{A015768F-6D15-9C45-B471-22BAA9461B63}"/>
              </a:ext>
            </a:extLst>
          </p:cNvPr>
          <p:cNvSpPr/>
          <p:nvPr userDrawn="1"/>
        </p:nvSpPr>
        <p:spPr>
          <a:xfrm>
            <a:off x="3657600"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DFEC326C-A515-6346-A2E3-91934CD330C6}"/>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0DC9716E-4137-CD48-B9D0-15E45CE07DC2}"/>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4871675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2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14" name="Rechthoek 13">
            <a:extLst>
              <a:ext uri="{FF2B5EF4-FFF2-40B4-BE49-F238E27FC236}">
                <a16:creationId xmlns:a16="http://schemas.microsoft.com/office/drawing/2014/main" id="{30B9A8A5-9810-2646-A6FD-DFABDB6442EB}"/>
              </a:ext>
            </a:extLst>
          </p:cNvPr>
          <p:cNvSpPr/>
          <p:nvPr userDrawn="1"/>
        </p:nvSpPr>
        <p:spPr>
          <a:xfrm>
            <a:off x="396382"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ijdelijke aanduiding voor tekst 2">
            <a:extLst>
              <a:ext uri="{FF2B5EF4-FFF2-40B4-BE49-F238E27FC236}">
                <a16:creationId xmlns:a16="http://schemas.microsoft.com/office/drawing/2014/main" id="{1F33DDBB-2C7A-B54A-A1F6-8705E0DBF88F}"/>
              </a:ext>
            </a:extLst>
          </p:cNvPr>
          <p:cNvSpPr>
            <a:spLocks noGrp="1"/>
          </p:cNvSpPr>
          <p:nvPr>
            <p:ph type="body" sz="quarter" idx="10" hasCustomPrompt="1"/>
          </p:nvPr>
        </p:nvSpPr>
        <p:spPr>
          <a:xfrm>
            <a:off x="616229"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8" name="Tijdelijke aanduiding voor tekst 4">
            <a:extLst>
              <a:ext uri="{FF2B5EF4-FFF2-40B4-BE49-F238E27FC236}">
                <a16:creationId xmlns:a16="http://schemas.microsoft.com/office/drawing/2014/main" id="{A08604B9-07F1-D549-A5B7-2B03F03D0E30}"/>
              </a:ext>
            </a:extLst>
          </p:cNvPr>
          <p:cNvSpPr>
            <a:spLocks noGrp="1"/>
          </p:cNvSpPr>
          <p:nvPr>
            <p:ph type="body" sz="quarter" idx="11" hasCustomPrompt="1"/>
          </p:nvPr>
        </p:nvSpPr>
        <p:spPr>
          <a:xfrm>
            <a:off x="616228"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1477684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19" name="Rechthoek 18">
            <a:extLst>
              <a:ext uri="{FF2B5EF4-FFF2-40B4-BE49-F238E27FC236}">
                <a16:creationId xmlns:a16="http://schemas.microsoft.com/office/drawing/2014/main" id="{04AE66D2-D2A2-BA4B-98C4-A3F948EE91CF}"/>
              </a:ext>
            </a:extLst>
          </p:cNvPr>
          <p:cNvSpPr/>
          <p:nvPr userDrawn="1"/>
        </p:nvSpPr>
        <p:spPr>
          <a:xfrm>
            <a:off x="930728"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jdelijke aanduiding voor tekst 2">
            <a:extLst>
              <a:ext uri="{FF2B5EF4-FFF2-40B4-BE49-F238E27FC236}">
                <a16:creationId xmlns:a16="http://schemas.microsoft.com/office/drawing/2014/main" id="{8047696B-24D0-0841-A8F6-71B8FAE1FD90}"/>
              </a:ext>
            </a:extLst>
          </p:cNvPr>
          <p:cNvSpPr>
            <a:spLocks noGrp="1"/>
          </p:cNvSpPr>
          <p:nvPr>
            <p:ph type="body" sz="quarter" idx="10" hasCustomPrompt="1"/>
          </p:nvPr>
        </p:nvSpPr>
        <p:spPr>
          <a:xfrm>
            <a:off x="1220386" y="789998"/>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1" name="Tijdelijke aanduiding voor tekst 4">
            <a:extLst>
              <a:ext uri="{FF2B5EF4-FFF2-40B4-BE49-F238E27FC236}">
                <a16:creationId xmlns:a16="http://schemas.microsoft.com/office/drawing/2014/main" id="{2F6D7C98-0D70-474F-B4B9-42EAB4C2F2C5}"/>
              </a:ext>
            </a:extLst>
          </p:cNvPr>
          <p:cNvSpPr>
            <a:spLocks noGrp="1"/>
          </p:cNvSpPr>
          <p:nvPr>
            <p:ph type="body" sz="quarter" idx="11" hasCustomPrompt="1"/>
          </p:nvPr>
        </p:nvSpPr>
        <p:spPr>
          <a:xfrm>
            <a:off x="1220385" y="2009197"/>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340373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1-Image + 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5326775"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3" name="Tijdelijke aanduiding voor afbeelding 2">
            <a:extLst>
              <a:ext uri="{FF2B5EF4-FFF2-40B4-BE49-F238E27FC236}">
                <a16:creationId xmlns:a16="http://schemas.microsoft.com/office/drawing/2014/main" id="{10E90982-5021-CC43-86EB-3FF14E16E84E}"/>
              </a:ext>
            </a:extLst>
          </p:cNvPr>
          <p:cNvSpPr>
            <a:spLocks noGrp="1"/>
          </p:cNvSpPr>
          <p:nvPr>
            <p:ph type="pic" sz="quarter" idx="12" hasCustomPrompt="1"/>
          </p:nvPr>
        </p:nvSpPr>
        <p:spPr>
          <a:xfrm>
            <a:off x="930728" y="433394"/>
            <a:ext cx="3904797"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42361695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3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3001" t="4035" r="6437" b="-333"/>
          <a:stretch/>
        </p:blipFill>
        <p:spPr>
          <a:xfrm>
            <a:off x="2983" y="0"/>
            <a:ext cx="12189017" cy="6063915"/>
          </a:xfrm>
          <a:prstGeom prst="rect">
            <a:avLst/>
          </a:prstGeom>
        </p:spPr>
      </p:pic>
      <p:sp>
        <p:nvSpPr>
          <p:cNvPr id="19" name="Rechthoek 18">
            <a:extLst>
              <a:ext uri="{FF2B5EF4-FFF2-40B4-BE49-F238E27FC236}">
                <a16:creationId xmlns:a16="http://schemas.microsoft.com/office/drawing/2014/main" id="{04AE66D2-D2A2-BA4B-98C4-A3F948EE91CF}"/>
              </a:ext>
            </a:extLst>
          </p:cNvPr>
          <p:cNvSpPr/>
          <p:nvPr userDrawn="1"/>
        </p:nvSpPr>
        <p:spPr>
          <a:xfrm>
            <a:off x="930728"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jdelijke aanduiding voor tekst 2">
            <a:extLst>
              <a:ext uri="{FF2B5EF4-FFF2-40B4-BE49-F238E27FC236}">
                <a16:creationId xmlns:a16="http://schemas.microsoft.com/office/drawing/2014/main" id="{8047696B-24D0-0841-A8F6-71B8FAE1FD90}"/>
              </a:ext>
            </a:extLst>
          </p:cNvPr>
          <p:cNvSpPr>
            <a:spLocks noGrp="1"/>
          </p:cNvSpPr>
          <p:nvPr>
            <p:ph type="body" sz="quarter" idx="10" hasCustomPrompt="1"/>
          </p:nvPr>
        </p:nvSpPr>
        <p:spPr>
          <a:xfrm>
            <a:off x="1220386" y="789998"/>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1" name="Tijdelijke aanduiding voor tekst 4">
            <a:extLst>
              <a:ext uri="{FF2B5EF4-FFF2-40B4-BE49-F238E27FC236}">
                <a16:creationId xmlns:a16="http://schemas.microsoft.com/office/drawing/2014/main" id="{2F6D7C98-0D70-474F-B4B9-42EAB4C2F2C5}"/>
              </a:ext>
            </a:extLst>
          </p:cNvPr>
          <p:cNvSpPr>
            <a:spLocks noGrp="1"/>
          </p:cNvSpPr>
          <p:nvPr>
            <p:ph type="body" sz="quarter" idx="11" hasCustomPrompt="1"/>
          </p:nvPr>
        </p:nvSpPr>
        <p:spPr>
          <a:xfrm>
            <a:off x="1220385" y="2009197"/>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9" name="Afbeelding 8">
            <a:extLst>
              <a:ext uri="{FF2B5EF4-FFF2-40B4-BE49-F238E27FC236}">
                <a16:creationId xmlns:a16="http://schemas.microsoft.com/office/drawing/2014/main" id="{5DA7553A-6E4B-C544-A2B9-2154F3B0FF7B}"/>
              </a:ext>
            </a:extLst>
          </p:cNvPr>
          <p:cNvPicPr>
            <a:picLocks noChangeAspect="1"/>
          </p:cNvPicPr>
          <p:nvPr userDrawn="1"/>
        </p:nvPicPr>
        <p:blipFill rotWithShape="1">
          <a:blip r:embed="rId4"/>
          <a:srcRect l="961" r="984" b="60665"/>
          <a:stretch/>
        </p:blipFill>
        <p:spPr>
          <a:xfrm>
            <a:off x="2983" y="4757162"/>
            <a:ext cx="12192001" cy="1617126"/>
          </a:xfrm>
          <a:prstGeom prst="rect">
            <a:avLst/>
          </a:prstGeom>
        </p:spPr>
      </p:pic>
    </p:spTree>
    <p:extLst>
      <p:ext uri="{BB962C8B-B14F-4D97-AF65-F5344CB8AC3E}">
        <p14:creationId xmlns:p14="http://schemas.microsoft.com/office/powerpoint/2010/main" val="1650360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4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Rechthoek 8">
            <a:extLst>
              <a:ext uri="{FF2B5EF4-FFF2-40B4-BE49-F238E27FC236}">
                <a16:creationId xmlns:a16="http://schemas.microsoft.com/office/drawing/2014/main" id="{DBFE6F0B-E406-EA4C-AEEF-6D46772FB11B}"/>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0DD41653-31EB-C748-A479-B7C9A70491BD}"/>
              </a:ext>
            </a:extLst>
          </p:cNvPr>
          <p:cNvSpPr>
            <a:spLocks noGrp="1"/>
          </p:cNvSpPr>
          <p:nvPr>
            <p:ph type="body" sz="quarter" idx="10" hasCustomPrompt="1"/>
          </p:nvPr>
        </p:nvSpPr>
        <p:spPr>
          <a:xfrm>
            <a:off x="5326775"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C106CF31-BA53-2146-B866-651758DD9DB6}"/>
              </a:ext>
            </a:extLst>
          </p:cNvPr>
          <p:cNvSpPr>
            <a:spLocks noGrp="1"/>
          </p:cNvSpPr>
          <p:nvPr>
            <p:ph type="body" sz="quarter" idx="11" hasCustomPrompt="1"/>
          </p:nvPr>
        </p:nvSpPr>
        <p:spPr>
          <a:xfrm>
            <a:off x="5326774"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4" name="Tijdelijke aanduiding voor afbeelding 2">
            <a:extLst>
              <a:ext uri="{FF2B5EF4-FFF2-40B4-BE49-F238E27FC236}">
                <a16:creationId xmlns:a16="http://schemas.microsoft.com/office/drawing/2014/main" id="{29B145ED-0B28-5944-824B-03F5155C5D1A}"/>
              </a:ext>
            </a:extLst>
          </p:cNvPr>
          <p:cNvSpPr>
            <a:spLocks noGrp="1"/>
          </p:cNvSpPr>
          <p:nvPr>
            <p:ph type="pic" sz="quarter" idx="12" hasCustomPrompt="1"/>
          </p:nvPr>
        </p:nvSpPr>
        <p:spPr>
          <a:xfrm>
            <a:off x="930727" y="433388"/>
            <a:ext cx="3904797" cy="5362575"/>
          </a:xfrm>
          <a:solidFill>
            <a:schemeClr val="bg1">
              <a:alpha val="54000"/>
            </a:schemeClr>
          </a:solidFill>
        </p:spPr>
        <p:txBody>
          <a:bodyPr/>
          <a:lstStyle>
            <a:lvl1pPr marL="0" indent="0">
              <a:buNone/>
              <a:defRPr/>
            </a:lvl1pPr>
          </a:lstStyle>
          <a:p>
            <a:r>
              <a:rPr lang="nl-NL" dirty="0"/>
              <a:t>Afbeelding</a:t>
            </a:r>
          </a:p>
        </p:txBody>
      </p:sp>
    </p:spTree>
    <p:extLst>
      <p:ext uri="{BB962C8B-B14F-4D97-AF65-F5344CB8AC3E}">
        <p14:creationId xmlns:p14="http://schemas.microsoft.com/office/powerpoint/2010/main" val="42572705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5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15" name="Rechthoek 14">
            <a:extLst>
              <a:ext uri="{FF2B5EF4-FFF2-40B4-BE49-F238E27FC236}">
                <a16:creationId xmlns:a16="http://schemas.microsoft.com/office/drawing/2014/main" id="{04B49A60-0694-F542-96AE-A56B7056E35F}"/>
              </a:ext>
            </a:extLst>
          </p:cNvPr>
          <p:cNvSpPr/>
          <p:nvPr userDrawn="1"/>
        </p:nvSpPr>
        <p:spPr>
          <a:xfrm>
            <a:off x="930728" y="433388"/>
            <a:ext cx="6036934"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2">
            <a:extLst>
              <a:ext uri="{FF2B5EF4-FFF2-40B4-BE49-F238E27FC236}">
                <a16:creationId xmlns:a16="http://schemas.microsoft.com/office/drawing/2014/main" id="{33B9AA89-4973-7744-9563-34F6EDF5B3A4}"/>
              </a:ext>
            </a:extLst>
          </p:cNvPr>
          <p:cNvSpPr>
            <a:spLocks noGrp="1"/>
          </p:cNvSpPr>
          <p:nvPr>
            <p:ph type="body" sz="quarter" idx="10" hasCustomPrompt="1"/>
          </p:nvPr>
        </p:nvSpPr>
        <p:spPr>
          <a:xfrm>
            <a:off x="1208313" y="748692"/>
            <a:ext cx="5483431"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9" name="Tijdelijke aanduiding voor tekst 4">
            <a:extLst>
              <a:ext uri="{FF2B5EF4-FFF2-40B4-BE49-F238E27FC236}">
                <a16:creationId xmlns:a16="http://schemas.microsoft.com/office/drawing/2014/main" id="{426CEC10-2D93-3B4C-9669-B487F8E08FF8}"/>
              </a:ext>
            </a:extLst>
          </p:cNvPr>
          <p:cNvSpPr>
            <a:spLocks noGrp="1"/>
          </p:cNvSpPr>
          <p:nvPr>
            <p:ph type="body" sz="quarter" idx="11" hasCustomPrompt="1"/>
          </p:nvPr>
        </p:nvSpPr>
        <p:spPr>
          <a:xfrm>
            <a:off x="1208313" y="1967891"/>
            <a:ext cx="5483432"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20" name="Tijdelijke aanduiding voor afbeelding 2">
            <a:extLst>
              <a:ext uri="{FF2B5EF4-FFF2-40B4-BE49-F238E27FC236}">
                <a16:creationId xmlns:a16="http://schemas.microsoft.com/office/drawing/2014/main" id="{916300F1-1317-484D-8676-723F7E28ABFD}"/>
              </a:ext>
            </a:extLst>
          </p:cNvPr>
          <p:cNvSpPr>
            <a:spLocks noGrp="1"/>
          </p:cNvSpPr>
          <p:nvPr>
            <p:ph type="pic" sz="quarter" idx="12" hasCustomPrompt="1"/>
          </p:nvPr>
        </p:nvSpPr>
        <p:spPr>
          <a:xfrm>
            <a:off x="7418450" y="433388"/>
            <a:ext cx="4322762" cy="5362575"/>
          </a:xfrm>
          <a:solidFill>
            <a:schemeClr val="bg1">
              <a:alpha val="54000"/>
            </a:schemeClr>
          </a:solidFill>
        </p:spPr>
        <p:txBody>
          <a:bodyPr/>
          <a:lstStyle>
            <a:lvl1pPr marL="0" indent="0">
              <a:buNone/>
              <a:defRPr/>
            </a:lvl1pPr>
          </a:lstStyle>
          <a:p>
            <a:r>
              <a:rPr lang="nl-NL" dirty="0"/>
              <a:t>Afbeelding</a:t>
            </a:r>
          </a:p>
        </p:txBody>
      </p:sp>
    </p:spTree>
    <p:extLst>
      <p:ext uri="{BB962C8B-B14F-4D97-AF65-F5344CB8AC3E}">
        <p14:creationId xmlns:p14="http://schemas.microsoft.com/office/powerpoint/2010/main" val="37455849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6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12" name="Rechthoek 11">
            <a:extLst>
              <a:ext uri="{FF2B5EF4-FFF2-40B4-BE49-F238E27FC236}">
                <a16:creationId xmlns:a16="http://schemas.microsoft.com/office/drawing/2014/main" id="{C6CA9F96-DA6C-3D40-B318-C801277FE662}"/>
              </a:ext>
            </a:extLst>
          </p:cNvPr>
          <p:cNvSpPr/>
          <p:nvPr userDrawn="1"/>
        </p:nvSpPr>
        <p:spPr>
          <a:xfrm>
            <a:off x="741647" y="654803"/>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2">
            <a:extLst>
              <a:ext uri="{FF2B5EF4-FFF2-40B4-BE49-F238E27FC236}">
                <a16:creationId xmlns:a16="http://schemas.microsoft.com/office/drawing/2014/main" id="{9A03E31B-9323-904C-966D-A06E90F3CE37}"/>
              </a:ext>
            </a:extLst>
          </p:cNvPr>
          <p:cNvSpPr>
            <a:spLocks noGrp="1"/>
          </p:cNvSpPr>
          <p:nvPr>
            <p:ph type="body" sz="quarter" idx="10" hasCustomPrompt="1"/>
          </p:nvPr>
        </p:nvSpPr>
        <p:spPr>
          <a:xfrm>
            <a:off x="884322" y="873126"/>
            <a:ext cx="4003680" cy="612774"/>
          </a:xfrm>
        </p:spPr>
        <p:txBody>
          <a:bodyPr>
            <a:no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4" name="Picture Placeholder 2">
            <a:extLst>
              <a:ext uri="{FF2B5EF4-FFF2-40B4-BE49-F238E27FC236}">
                <a16:creationId xmlns:a16="http://schemas.microsoft.com/office/drawing/2014/main" id="{741BCF6B-5411-D34F-A09D-1A712AF80071}"/>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dirty="0" err="1"/>
              <a:t>Afbeelding</a:t>
            </a:r>
            <a:endParaRPr lang="en-US" dirty="0"/>
          </a:p>
        </p:txBody>
      </p:sp>
    </p:spTree>
    <p:extLst>
      <p:ext uri="{BB962C8B-B14F-4D97-AF65-F5344CB8AC3E}">
        <p14:creationId xmlns:p14="http://schemas.microsoft.com/office/powerpoint/2010/main" val="20015541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7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8" name="Rechthoek 17">
            <a:extLst>
              <a:ext uri="{FF2B5EF4-FFF2-40B4-BE49-F238E27FC236}">
                <a16:creationId xmlns:a16="http://schemas.microsoft.com/office/drawing/2014/main" id="{70C0812B-6943-8E46-8173-CD8B0F04E8E1}"/>
              </a:ext>
            </a:extLst>
          </p:cNvPr>
          <p:cNvSpPr/>
          <p:nvPr userDrawn="1"/>
        </p:nvSpPr>
        <p:spPr>
          <a:xfrm>
            <a:off x="0" y="-24299"/>
            <a:ext cx="5707165" cy="6408204"/>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BDA56253-D1C8-2345-A9C9-A89A949C31E9}"/>
              </a:ext>
            </a:extLst>
          </p:cNvPr>
          <p:cNvSpPr/>
          <p:nvPr userDrawn="1"/>
        </p:nvSpPr>
        <p:spPr>
          <a:xfrm>
            <a:off x="6210956" y="654803"/>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jdelijke aanduiding voor tekst 2">
            <a:extLst>
              <a:ext uri="{FF2B5EF4-FFF2-40B4-BE49-F238E27FC236}">
                <a16:creationId xmlns:a16="http://schemas.microsoft.com/office/drawing/2014/main" id="{46CD8AA3-645B-E64A-96B6-67DF11C31A0B}"/>
              </a:ext>
            </a:extLst>
          </p:cNvPr>
          <p:cNvSpPr>
            <a:spLocks noGrp="1"/>
          </p:cNvSpPr>
          <p:nvPr>
            <p:ph type="body" sz="quarter" idx="10" hasCustomPrompt="1"/>
          </p:nvPr>
        </p:nvSpPr>
        <p:spPr>
          <a:xfrm>
            <a:off x="6389042" y="873126"/>
            <a:ext cx="4894001"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1" name="Picture Placeholder 2">
            <a:extLst>
              <a:ext uri="{FF2B5EF4-FFF2-40B4-BE49-F238E27FC236}">
                <a16:creationId xmlns:a16="http://schemas.microsoft.com/office/drawing/2014/main" id="{C5DF781A-7598-024F-8703-8FBB1AEA8DDB}"/>
              </a:ext>
            </a:extLst>
          </p:cNvPr>
          <p:cNvSpPr>
            <a:spLocks noGrp="1"/>
          </p:cNvSpPr>
          <p:nvPr>
            <p:ph type="pic" sz="quarter" idx="11" hasCustomPrompt="1"/>
          </p:nvPr>
        </p:nvSpPr>
        <p:spPr>
          <a:xfrm>
            <a:off x="0" y="0"/>
            <a:ext cx="5707165" cy="6370829"/>
          </a:xfrm>
        </p:spPr>
        <p:txBody>
          <a:bodyPr/>
          <a:lstStyle>
            <a:lvl1pPr marL="0" indent="0">
              <a:buNone/>
              <a:defRPr/>
            </a:lvl1pPr>
          </a:lstStyle>
          <a:p>
            <a:r>
              <a:rPr lang="en-US" dirty="0" err="1"/>
              <a:t>Afbeelding</a:t>
            </a:r>
            <a:endParaRPr lang="en-US" dirty="0"/>
          </a:p>
        </p:txBody>
      </p:sp>
    </p:spTree>
    <p:extLst>
      <p:ext uri="{BB962C8B-B14F-4D97-AF65-F5344CB8AC3E}">
        <p14:creationId xmlns:p14="http://schemas.microsoft.com/office/powerpoint/2010/main" val="38873334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8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2" name="Rechthoek 11">
            <a:extLst>
              <a:ext uri="{FF2B5EF4-FFF2-40B4-BE49-F238E27FC236}">
                <a16:creationId xmlns:a16="http://schemas.microsoft.com/office/drawing/2014/main" id="{563FFB8C-0B58-A148-92AE-9C7FDB2963DF}"/>
              </a:ext>
            </a:extLst>
          </p:cNvPr>
          <p:cNvSpPr/>
          <p:nvPr userDrawn="1"/>
        </p:nvSpPr>
        <p:spPr>
          <a:xfrm>
            <a:off x="615702" y="654803"/>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2">
            <a:extLst>
              <a:ext uri="{FF2B5EF4-FFF2-40B4-BE49-F238E27FC236}">
                <a16:creationId xmlns:a16="http://schemas.microsoft.com/office/drawing/2014/main" id="{FFC662DE-A359-2342-AF2E-124BBE10F394}"/>
              </a:ext>
            </a:extLst>
          </p:cNvPr>
          <p:cNvSpPr>
            <a:spLocks noGrp="1"/>
          </p:cNvSpPr>
          <p:nvPr>
            <p:ph type="body" sz="quarter" idx="10" hasCustomPrompt="1"/>
          </p:nvPr>
        </p:nvSpPr>
        <p:spPr>
          <a:xfrm>
            <a:off x="793788" y="873126"/>
            <a:ext cx="5139179"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5465036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0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4" name="Afbeelding 13">
            <a:extLst>
              <a:ext uri="{FF2B5EF4-FFF2-40B4-BE49-F238E27FC236}">
                <a16:creationId xmlns:a16="http://schemas.microsoft.com/office/drawing/2014/main" id="{BF4116AE-F64D-A442-933E-F9BE5220D4A4}"/>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18" name="Afbeelding 17">
            <a:extLst>
              <a:ext uri="{FF2B5EF4-FFF2-40B4-BE49-F238E27FC236}">
                <a16:creationId xmlns:a16="http://schemas.microsoft.com/office/drawing/2014/main" id="{1616A415-B50D-C34F-ADBB-396AA283E659}"/>
              </a:ext>
            </a:extLst>
          </p:cNvPr>
          <p:cNvPicPr>
            <a:picLocks noChangeAspect="1"/>
          </p:cNvPicPr>
          <p:nvPr userDrawn="1"/>
        </p:nvPicPr>
        <p:blipFill rotWithShape="1">
          <a:blip r:embed="rId6">
            <a:alphaModFix amt="48000"/>
          </a:blip>
          <a:srcRect l="384" t="1496" r="6241" b="23646"/>
          <a:stretch/>
        </p:blipFill>
        <p:spPr>
          <a:xfrm>
            <a:off x="5698434" y="-6916"/>
            <a:ext cx="6493565" cy="6760462"/>
          </a:xfrm>
          <a:prstGeom prst="rect">
            <a:avLst/>
          </a:prstGeom>
          <a:effectLst/>
        </p:spPr>
      </p:pic>
      <p:sp>
        <p:nvSpPr>
          <p:cNvPr id="19" name="Tijdelijke aanduiding voor tekst 2">
            <a:extLst>
              <a:ext uri="{FF2B5EF4-FFF2-40B4-BE49-F238E27FC236}">
                <a16:creationId xmlns:a16="http://schemas.microsoft.com/office/drawing/2014/main" id="{3B02696F-DBA2-3048-9E98-D0344CC8C393}"/>
              </a:ext>
            </a:extLst>
          </p:cNvPr>
          <p:cNvSpPr>
            <a:spLocks noGrp="1"/>
          </p:cNvSpPr>
          <p:nvPr>
            <p:ph type="body" sz="quarter" idx="10" hasCustomPrompt="1"/>
          </p:nvPr>
        </p:nvSpPr>
        <p:spPr>
          <a:xfrm>
            <a:off x="6525116" y="620281"/>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0" name="Tijdelijke aanduiding voor tekst 4">
            <a:extLst>
              <a:ext uri="{FF2B5EF4-FFF2-40B4-BE49-F238E27FC236}">
                <a16:creationId xmlns:a16="http://schemas.microsoft.com/office/drawing/2014/main" id="{B4C7104A-40CD-3B41-8925-7DF6DE417F3B}"/>
              </a:ext>
            </a:extLst>
          </p:cNvPr>
          <p:cNvSpPr>
            <a:spLocks noGrp="1"/>
          </p:cNvSpPr>
          <p:nvPr>
            <p:ph type="body" sz="quarter" idx="11" hasCustomPrompt="1"/>
          </p:nvPr>
        </p:nvSpPr>
        <p:spPr>
          <a:xfrm>
            <a:off x="6525116"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0899605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3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12" name="Afbeelding 11">
            <a:extLst>
              <a:ext uri="{FF2B5EF4-FFF2-40B4-BE49-F238E27FC236}">
                <a16:creationId xmlns:a16="http://schemas.microsoft.com/office/drawing/2014/main" id="{D9194498-C36F-D14B-A063-329E50451585}"/>
              </a:ext>
            </a:extLst>
          </p:cNvPr>
          <p:cNvPicPr>
            <a:picLocks noChangeAspect="1"/>
          </p:cNvPicPr>
          <p:nvPr userDrawn="1"/>
        </p:nvPicPr>
        <p:blipFill rotWithShape="1">
          <a:blip r:embed="rId5"/>
          <a:srcRect t="3515" r="8960" b="30491"/>
          <a:stretch/>
        </p:blipFill>
        <p:spPr>
          <a:xfrm flipH="1">
            <a:off x="0" y="0"/>
            <a:ext cx="6990443" cy="6377746"/>
          </a:xfrm>
          <a:prstGeom prst="rect">
            <a:avLst/>
          </a:prstGeom>
        </p:spPr>
      </p:pic>
      <p:pic>
        <p:nvPicPr>
          <p:cNvPr id="13" name="Afbeelding 12">
            <a:extLst>
              <a:ext uri="{FF2B5EF4-FFF2-40B4-BE49-F238E27FC236}">
                <a16:creationId xmlns:a16="http://schemas.microsoft.com/office/drawing/2014/main" id="{768B2794-9AAB-1B48-80F1-02DF2DAD453B}"/>
              </a:ext>
            </a:extLst>
          </p:cNvPr>
          <p:cNvPicPr>
            <a:picLocks noChangeAspect="1"/>
          </p:cNvPicPr>
          <p:nvPr userDrawn="1"/>
        </p:nvPicPr>
        <p:blipFill rotWithShape="1">
          <a:blip r:embed="rId6">
            <a:alphaModFix amt="48000"/>
          </a:blip>
          <a:srcRect l="384" t="1496" r="6241" b="27808"/>
          <a:stretch/>
        </p:blipFill>
        <p:spPr>
          <a:xfrm flipH="1">
            <a:off x="21770" y="-6916"/>
            <a:ext cx="6493565" cy="6384662"/>
          </a:xfrm>
          <a:prstGeom prst="rect">
            <a:avLst/>
          </a:prstGeom>
          <a:effectLst/>
        </p:spPr>
      </p:pic>
      <p:sp>
        <p:nvSpPr>
          <p:cNvPr id="21" name="Tijdelijke aanduiding voor tekst 2">
            <a:extLst>
              <a:ext uri="{FF2B5EF4-FFF2-40B4-BE49-F238E27FC236}">
                <a16:creationId xmlns:a16="http://schemas.microsoft.com/office/drawing/2014/main" id="{92E5BFD5-8113-6C4F-99CD-AB2CC33C6BAC}"/>
              </a:ext>
            </a:extLst>
          </p:cNvPr>
          <p:cNvSpPr>
            <a:spLocks noGrp="1"/>
          </p:cNvSpPr>
          <p:nvPr>
            <p:ph type="body" sz="quarter" idx="10" hasCustomPrompt="1"/>
          </p:nvPr>
        </p:nvSpPr>
        <p:spPr>
          <a:xfrm>
            <a:off x="499874" y="620281"/>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2" name="Tijdelijke aanduiding voor tekst 4">
            <a:extLst>
              <a:ext uri="{FF2B5EF4-FFF2-40B4-BE49-F238E27FC236}">
                <a16:creationId xmlns:a16="http://schemas.microsoft.com/office/drawing/2014/main" id="{C58652C6-C16F-F644-8BAB-3C9411656A37}"/>
              </a:ext>
            </a:extLst>
          </p:cNvPr>
          <p:cNvSpPr>
            <a:spLocks noGrp="1"/>
          </p:cNvSpPr>
          <p:nvPr>
            <p:ph type="body" sz="quarter" idx="11" hasCustomPrompt="1"/>
          </p:nvPr>
        </p:nvSpPr>
        <p:spPr>
          <a:xfrm>
            <a:off x="499874"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9127283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5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2"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8"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8" y="19778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3"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3" y="2634032"/>
            <a:ext cx="12192001" cy="3736798"/>
          </a:xfrm>
          <a:prstGeom prst="rect">
            <a:avLst/>
          </a:prstGeom>
        </p:spPr>
      </p:pic>
    </p:spTree>
    <p:extLst>
      <p:ext uri="{BB962C8B-B14F-4D97-AF65-F5344CB8AC3E}">
        <p14:creationId xmlns:p14="http://schemas.microsoft.com/office/powerpoint/2010/main" val="481275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Verticale titel en tekst">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2B174455-F6AD-1C4D-AB9E-AB80A5139D72}"/>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176678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2-Image + 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930731" y="433388"/>
            <a:ext cx="6036935"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1208317" y="748698"/>
            <a:ext cx="5483431"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1208313" y="1967892"/>
            <a:ext cx="5483432"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4" name="Tijdelijke aanduiding voor afbeelding 2">
            <a:extLst>
              <a:ext uri="{FF2B5EF4-FFF2-40B4-BE49-F238E27FC236}">
                <a16:creationId xmlns:a16="http://schemas.microsoft.com/office/drawing/2014/main" id="{E2A7C02A-2178-A048-BAA4-3CF9BDAAC383}"/>
              </a:ext>
            </a:extLst>
          </p:cNvPr>
          <p:cNvSpPr>
            <a:spLocks noGrp="1"/>
          </p:cNvSpPr>
          <p:nvPr>
            <p:ph type="pic" sz="quarter" idx="12" hasCustomPrompt="1"/>
          </p:nvPr>
        </p:nvSpPr>
        <p:spPr>
          <a:xfrm>
            <a:off x="7418449" y="433394"/>
            <a:ext cx="4322763"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5698726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7CA8E6C8-6670-414F-ACAA-6A36BD38CB1A}"/>
              </a:ext>
            </a:extLst>
          </p:cNvPr>
          <p:cNvSpPr/>
          <p:nvPr userDrawn="1"/>
        </p:nvSpPr>
        <p:spPr>
          <a:xfrm>
            <a:off x="4912964" y="654803"/>
            <a:ext cx="6571280"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5326775" y="789998"/>
            <a:ext cx="5802779"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5326775" y="2009197"/>
            <a:ext cx="5802780"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4357308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7CA8E6C8-6670-414F-ACAA-6A36BD38CB1A}"/>
              </a:ext>
            </a:extLst>
          </p:cNvPr>
          <p:cNvSpPr/>
          <p:nvPr userDrawn="1"/>
        </p:nvSpPr>
        <p:spPr>
          <a:xfrm>
            <a:off x="3435531" y="654803"/>
            <a:ext cx="8048713"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3775167" y="789998"/>
            <a:ext cx="7354388"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3775166" y="2009197"/>
            <a:ext cx="735438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7983432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7CA8E6C8-6670-414F-ACAA-6A36BD38CB1A}"/>
              </a:ext>
            </a:extLst>
          </p:cNvPr>
          <p:cNvSpPr/>
          <p:nvPr userDrawn="1"/>
        </p:nvSpPr>
        <p:spPr>
          <a:xfrm>
            <a:off x="471593" y="654803"/>
            <a:ext cx="6571280"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885404" y="789998"/>
            <a:ext cx="5802779"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885404" y="2009197"/>
            <a:ext cx="5802780"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8572948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7CA8E6C8-6670-414F-ACAA-6A36BD38CB1A}"/>
              </a:ext>
            </a:extLst>
          </p:cNvPr>
          <p:cNvSpPr/>
          <p:nvPr userDrawn="1"/>
        </p:nvSpPr>
        <p:spPr>
          <a:xfrm>
            <a:off x="471593" y="654803"/>
            <a:ext cx="7797196"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885404" y="789998"/>
            <a:ext cx="6886995"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885404" y="2009197"/>
            <a:ext cx="6886996"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5236555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Verticale titel en tekst">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D45F56-8413-F94F-91E8-A93ADD6B0EF5}"/>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8" name="Rechthoek 7">
            <a:extLst>
              <a:ext uri="{FF2B5EF4-FFF2-40B4-BE49-F238E27FC236}">
                <a16:creationId xmlns:a16="http://schemas.microsoft.com/office/drawing/2014/main" id="{60D66CD8-375B-7B42-8842-2F731C47109E}"/>
              </a:ext>
            </a:extLst>
          </p:cNvPr>
          <p:cNvSpPr/>
          <p:nvPr userDrawn="1"/>
        </p:nvSpPr>
        <p:spPr>
          <a:xfrm>
            <a:off x="771525" y="654803"/>
            <a:ext cx="10712719"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2">
            <a:extLst>
              <a:ext uri="{FF2B5EF4-FFF2-40B4-BE49-F238E27FC236}">
                <a16:creationId xmlns:a16="http://schemas.microsoft.com/office/drawing/2014/main" id="{AEA18209-191E-C34B-9AB2-E003FA40B28E}"/>
              </a:ext>
            </a:extLst>
          </p:cNvPr>
          <p:cNvSpPr>
            <a:spLocks noGrp="1"/>
          </p:cNvSpPr>
          <p:nvPr>
            <p:ph type="body" sz="quarter" idx="10" hasCustomPrompt="1"/>
          </p:nvPr>
        </p:nvSpPr>
        <p:spPr>
          <a:xfrm>
            <a:off x="1120535" y="836062"/>
            <a:ext cx="9943703" cy="901486"/>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2" name="Tijdelijke aanduiding voor tekst 4">
            <a:extLst>
              <a:ext uri="{FF2B5EF4-FFF2-40B4-BE49-F238E27FC236}">
                <a16:creationId xmlns:a16="http://schemas.microsoft.com/office/drawing/2014/main" id="{705AEEF6-0701-5F45-BF8F-41AD1D91D8BE}"/>
              </a:ext>
            </a:extLst>
          </p:cNvPr>
          <p:cNvSpPr>
            <a:spLocks noGrp="1"/>
          </p:cNvSpPr>
          <p:nvPr>
            <p:ph type="body" sz="quarter" idx="11" hasCustomPrompt="1"/>
          </p:nvPr>
        </p:nvSpPr>
        <p:spPr>
          <a:xfrm>
            <a:off x="1120534" y="2055261"/>
            <a:ext cx="9943705" cy="3705459"/>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9818811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01-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6"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6397251" y="1161824"/>
            <a:ext cx="4211408" cy="6220435"/>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4"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5994400" y="2392363"/>
            <a:ext cx="4841875" cy="3624854"/>
          </a:xfrm>
        </p:spPr>
        <p:txBody>
          <a:bodyPr/>
          <a:lstStyle/>
          <a:p>
            <a:endParaRPr lang="nl-NL"/>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89998"/>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56" y="2009197"/>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1663387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02-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6"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8259ABD9-70FE-B545-A168-860310FB81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2" y="1960368"/>
            <a:ext cx="6583040" cy="4569933"/>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4"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6035965" y="2392363"/>
            <a:ext cx="4881417" cy="3657684"/>
          </a:xfrm>
        </p:spPr>
        <p:txBody>
          <a:bodyPr/>
          <a:lstStyle/>
          <a:p>
            <a:endParaRPr lang="nl-NL"/>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89998"/>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56" y="2009197"/>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1348802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01-Mockup Image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6"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6397251" y="1161824"/>
            <a:ext cx="4211408" cy="6220435"/>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4"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89998"/>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56" y="2009197"/>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7" name="Tijdelijke aanduiding voor afbeelding 2">
            <a:extLst>
              <a:ext uri="{FF2B5EF4-FFF2-40B4-BE49-F238E27FC236}">
                <a16:creationId xmlns:a16="http://schemas.microsoft.com/office/drawing/2014/main" id="{A1EB1017-79D7-4B49-A8A5-95B30BB6E8E6}"/>
              </a:ext>
            </a:extLst>
          </p:cNvPr>
          <p:cNvSpPr>
            <a:spLocks noGrp="1"/>
          </p:cNvSpPr>
          <p:nvPr>
            <p:ph type="pic" sz="quarter" idx="10" hasCustomPrompt="1"/>
          </p:nvPr>
        </p:nvSpPr>
        <p:spPr>
          <a:xfrm>
            <a:off x="5953125" y="2354263"/>
            <a:ext cx="4824413" cy="3813175"/>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a:t>Afbeelding</a:t>
            </a:r>
          </a:p>
        </p:txBody>
      </p:sp>
    </p:spTree>
    <p:extLst>
      <p:ext uri="{BB962C8B-B14F-4D97-AF65-F5344CB8AC3E}">
        <p14:creationId xmlns:p14="http://schemas.microsoft.com/office/powerpoint/2010/main" val="10015539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02-Mockup Image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6"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8259ABD9-70FE-B545-A168-860310FB81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2" y="1960368"/>
            <a:ext cx="6583040" cy="4569933"/>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4"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89998"/>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56" y="2009197"/>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7" name="Tijdelijke aanduiding voor afbeelding 2">
            <a:extLst>
              <a:ext uri="{FF2B5EF4-FFF2-40B4-BE49-F238E27FC236}">
                <a16:creationId xmlns:a16="http://schemas.microsoft.com/office/drawing/2014/main" id="{410B9334-C4E7-D24E-B4ED-54241993FF2F}"/>
              </a:ext>
            </a:extLst>
          </p:cNvPr>
          <p:cNvSpPr>
            <a:spLocks noGrp="1"/>
          </p:cNvSpPr>
          <p:nvPr>
            <p:ph type="pic" sz="quarter" idx="10" hasCustomPrompt="1"/>
          </p:nvPr>
        </p:nvSpPr>
        <p:spPr>
          <a:xfrm>
            <a:off x="6079671" y="2384306"/>
            <a:ext cx="4824413" cy="3665741"/>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a:t>Afbeelding</a:t>
            </a:r>
          </a:p>
        </p:txBody>
      </p:sp>
    </p:spTree>
    <p:extLst>
      <p:ext uri="{BB962C8B-B14F-4D97-AF65-F5344CB8AC3E}">
        <p14:creationId xmlns:p14="http://schemas.microsoft.com/office/powerpoint/2010/main" val="26354642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01-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6"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2654"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3"/>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89998"/>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56" y="2009197"/>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3" name="Afbeelding 2">
            <a:extLst>
              <a:ext uri="{FF2B5EF4-FFF2-40B4-BE49-F238E27FC236}">
                <a16:creationId xmlns:a16="http://schemas.microsoft.com/office/drawing/2014/main" id="{9BEA7A98-4C2A-5745-9EC3-6388131199F7}"/>
              </a:ext>
            </a:extLst>
          </p:cNvPr>
          <p:cNvPicPr>
            <a:picLocks noChangeAspect="1"/>
          </p:cNvPicPr>
          <p:nvPr userDrawn="1"/>
        </p:nvPicPr>
        <p:blipFill rotWithShape="1">
          <a:blip r:embed="rId6"/>
          <a:srcRect l="-1" r="-13"/>
          <a:stretch/>
        </p:blipFill>
        <p:spPr>
          <a:xfrm>
            <a:off x="4609158" y="1284172"/>
            <a:ext cx="7582842" cy="5461000"/>
          </a:xfrm>
          <a:prstGeom prst="rect">
            <a:avLst/>
          </a:prstGeom>
        </p:spPr>
      </p:pic>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6084453" y="2004299"/>
            <a:ext cx="4583548" cy="2669301"/>
          </a:xfrm>
        </p:spPr>
        <p:txBody>
          <a:bodyPr/>
          <a:lstStyle/>
          <a:p>
            <a:endParaRPr lang="nl-NL" dirty="0"/>
          </a:p>
        </p:txBody>
      </p:sp>
    </p:spTree>
    <p:extLst>
      <p:ext uri="{BB962C8B-B14F-4D97-AF65-F5344CB8AC3E}">
        <p14:creationId xmlns:p14="http://schemas.microsoft.com/office/powerpoint/2010/main" val="3583756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4" name="Afbeelding 3">
            <a:extLst>
              <a:ext uri="{FF2B5EF4-FFF2-40B4-BE49-F238E27FC236}">
                <a16:creationId xmlns:a16="http://schemas.microsoft.com/office/drawing/2014/main" id="{9F0604AB-6413-F24C-AF74-01175764AE30}"/>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6" name="Afbeelding 5">
            <a:extLst>
              <a:ext uri="{FF2B5EF4-FFF2-40B4-BE49-F238E27FC236}">
                <a16:creationId xmlns:a16="http://schemas.microsoft.com/office/drawing/2014/main" id="{4E15AD97-6DE3-E64B-9522-37CA31344EEA}"/>
              </a:ext>
            </a:extLst>
          </p:cNvPr>
          <p:cNvPicPr>
            <a:picLocks noChangeAspect="1"/>
          </p:cNvPicPr>
          <p:nvPr userDrawn="1"/>
        </p:nvPicPr>
        <p:blipFill rotWithShape="1">
          <a:blip r:embed="rId6">
            <a:alphaModFix amt="48000"/>
          </a:blip>
          <a:srcRect l="384" t="1496" r="6241" b="23646"/>
          <a:stretch/>
        </p:blipFill>
        <p:spPr>
          <a:xfrm>
            <a:off x="5698436" y="-6916"/>
            <a:ext cx="6493565" cy="6760462"/>
          </a:xfrm>
          <a:prstGeom prst="rect">
            <a:avLst/>
          </a:prstGeom>
          <a:effectLst/>
        </p:spPr>
      </p:pic>
      <p:sp>
        <p:nvSpPr>
          <p:cNvPr id="12" name="Tijdelijke aanduiding voor tekst 2">
            <a:extLst>
              <a:ext uri="{FF2B5EF4-FFF2-40B4-BE49-F238E27FC236}">
                <a16:creationId xmlns:a16="http://schemas.microsoft.com/office/drawing/2014/main" id="{CE0E589F-F58B-3D4F-94BE-C3495C0BBB52}"/>
              </a:ext>
            </a:extLst>
          </p:cNvPr>
          <p:cNvSpPr>
            <a:spLocks noGrp="1"/>
          </p:cNvSpPr>
          <p:nvPr>
            <p:ph type="body" sz="quarter" idx="10" hasCustomPrompt="1"/>
          </p:nvPr>
        </p:nvSpPr>
        <p:spPr>
          <a:xfrm>
            <a:off x="6525117" y="620287"/>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A570D57C-A7FF-4D4E-AD56-A9426377D257}"/>
              </a:ext>
            </a:extLst>
          </p:cNvPr>
          <p:cNvSpPr>
            <a:spLocks noGrp="1"/>
          </p:cNvSpPr>
          <p:nvPr>
            <p:ph type="body" sz="quarter" idx="11" hasCustomPrompt="1"/>
          </p:nvPr>
        </p:nvSpPr>
        <p:spPr>
          <a:xfrm>
            <a:off x="6525117"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4444371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01-Mockup Digibord Foto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pic>
        <p:nvPicPr>
          <p:cNvPr id="4" name="Afbeelding 6">
            <a:extLst>
              <a:ext uri="{FF2B5EF4-FFF2-40B4-BE49-F238E27FC236}">
                <a16:creationId xmlns:a16="http://schemas.microsoft.com/office/drawing/2014/main" id="{56C41C4F-A341-9C44-BE56-D22F2D32E2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5873" y="680936"/>
            <a:ext cx="10281462" cy="5783323"/>
          </a:xfrm>
          <a:prstGeom prst="rect">
            <a:avLst/>
          </a:prstGeom>
        </p:spPr>
      </p:pic>
      <p:sp>
        <p:nvSpPr>
          <p:cNvPr id="5" name="Picture Placeholder 7">
            <a:extLst>
              <a:ext uri="{FF2B5EF4-FFF2-40B4-BE49-F238E27FC236}">
                <a16:creationId xmlns:a16="http://schemas.microsoft.com/office/drawing/2014/main" id="{FC4C58FB-C54D-FF4A-A865-8F43D5709B97}"/>
              </a:ext>
            </a:extLst>
          </p:cNvPr>
          <p:cNvSpPr>
            <a:spLocks noGrp="1"/>
          </p:cNvSpPr>
          <p:nvPr>
            <p:ph type="pic" sz="quarter" idx="12" hasCustomPrompt="1"/>
          </p:nvPr>
        </p:nvSpPr>
        <p:spPr>
          <a:xfrm>
            <a:off x="2814688" y="1166291"/>
            <a:ext cx="7769862" cy="4531149"/>
          </a:xfrm>
        </p:spPr>
        <p:txBody>
          <a:bodyPr>
            <a:normAutofit/>
          </a:bodyPr>
          <a:lstStyle>
            <a:lvl1pPr marL="171450" indent="-171450">
              <a:buFont typeface="Arial" charset="0"/>
              <a:buChar char="•"/>
              <a:defRPr sz="2000">
                <a:solidFill>
                  <a:schemeClr val="bg1"/>
                </a:solidFill>
              </a:defRPr>
            </a:lvl1p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lang="en-US" dirty="0"/>
              <a:t>Image</a:t>
            </a:r>
          </a:p>
        </p:txBody>
      </p:sp>
      <p:sp>
        <p:nvSpPr>
          <p:cNvPr id="3" name="Tijdelijke aanduiding voor tekst 2">
            <a:extLst>
              <a:ext uri="{FF2B5EF4-FFF2-40B4-BE49-F238E27FC236}">
                <a16:creationId xmlns:a16="http://schemas.microsoft.com/office/drawing/2014/main" id="{50323C29-A59A-344E-9F42-69C808188500}"/>
              </a:ext>
            </a:extLst>
          </p:cNvPr>
          <p:cNvSpPr>
            <a:spLocks noGrp="1"/>
          </p:cNvSpPr>
          <p:nvPr>
            <p:ph type="body" sz="quarter" idx="13" hasCustomPrompt="1"/>
          </p:nvPr>
        </p:nvSpPr>
        <p:spPr>
          <a:xfrm>
            <a:off x="320675" y="274638"/>
            <a:ext cx="11436660" cy="892175"/>
          </a:xfrm>
        </p:spPr>
        <p:txBody>
          <a:bodyPr>
            <a:normAutofit/>
          </a:bodyPr>
          <a:lstStyle>
            <a:lvl1pPr marL="0" indent="0" algn="ctr">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object 16">
            <a:extLst>
              <a:ext uri="{FF2B5EF4-FFF2-40B4-BE49-F238E27FC236}">
                <a16:creationId xmlns:a16="http://schemas.microsoft.com/office/drawing/2014/main" id="{44DA0642-7C97-DD49-969A-F6444CC9A3DA}"/>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7327BC3D-0999-7847-9844-4BE95D4A45C5}"/>
              </a:ext>
            </a:extLst>
          </p:cNvPr>
          <p:cNvSpPr/>
          <p:nvPr userDrawn="1"/>
        </p:nvSpPr>
        <p:spPr>
          <a:xfrm>
            <a:off x="273297" y="6497233"/>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17084725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02-Mockup Digibord Foto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pic>
        <p:nvPicPr>
          <p:cNvPr id="4" name="Afbeelding 6">
            <a:extLst>
              <a:ext uri="{FF2B5EF4-FFF2-40B4-BE49-F238E27FC236}">
                <a16:creationId xmlns:a16="http://schemas.microsoft.com/office/drawing/2014/main" id="{56C41C4F-A341-9C44-BE56-D22F2D32E2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5873" y="680936"/>
            <a:ext cx="10281462" cy="5783323"/>
          </a:xfrm>
          <a:prstGeom prst="rect">
            <a:avLst/>
          </a:prstGeom>
        </p:spPr>
      </p:pic>
      <p:sp>
        <p:nvSpPr>
          <p:cNvPr id="3" name="Tijdelijke aanduiding voor tekst 2">
            <a:extLst>
              <a:ext uri="{FF2B5EF4-FFF2-40B4-BE49-F238E27FC236}">
                <a16:creationId xmlns:a16="http://schemas.microsoft.com/office/drawing/2014/main" id="{50323C29-A59A-344E-9F42-69C808188500}"/>
              </a:ext>
            </a:extLst>
          </p:cNvPr>
          <p:cNvSpPr>
            <a:spLocks noGrp="1"/>
          </p:cNvSpPr>
          <p:nvPr>
            <p:ph type="body" sz="quarter" idx="13" hasCustomPrompt="1"/>
          </p:nvPr>
        </p:nvSpPr>
        <p:spPr>
          <a:xfrm>
            <a:off x="320675" y="274638"/>
            <a:ext cx="11436660" cy="892175"/>
          </a:xfrm>
        </p:spPr>
        <p:txBody>
          <a:bodyPr>
            <a:normAutofit/>
          </a:bodyPr>
          <a:lstStyle>
            <a:lvl1pPr marL="0" indent="0" algn="ctr">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0" name="object 16">
            <a:extLst>
              <a:ext uri="{FF2B5EF4-FFF2-40B4-BE49-F238E27FC236}">
                <a16:creationId xmlns:a16="http://schemas.microsoft.com/office/drawing/2014/main" id="{44DA0642-7C97-DD49-969A-F6444CC9A3DA}"/>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7327BC3D-0999-7847-9844-4BE95D4A45C5}"/>
              </a:ext>
            </a:extLst>
          </p:cNvPr>
          <p:cNvSpPr/>
          <p:nvPr userDrawn="1"/>
        </p:nvSpPr>
        <p:spPr>
          <a:xfrm>
            <a:off x="273297" y="6497233"/>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2" name="Tijdelijke aanduiding voor media 14">
            <a:extLst>
              <a:ext uri="{FF2B5EF4-FFF2-40B4-BE49-F238E27FC236}">
                <a16:creationId xmlns:a16="http://schemas.microsoft.com/office/drawing/2014/main" id="{D2C7D109-B0B3-BE4E-AFA6-1953FD55DD3A}"/>
              </a:ext>
            </a:extLst>
          </p:cNvPr>
          <p:cNvSpPr>
            <a:spLocks noGrp="1"/>
          </p:cNvSpPr>
          <p:nvPr>
            <p:ph type="media" sz="quarter" idx="10"/>
          </p:nvPr>
        </p:nvSpPr>
        <p:spPr>
          <a:xfrm>
            <a:off x="2753922" y="1245251"/>
            <a:ext cx="7712692" cy="4388105"/>
          </a:xfrm>
        </p:spPr>
        <p:txBody>
          <a:bodyPr/>
          <a:lstStyle/>
          <a:p>
            <a:endParaRPr lang="nl-NL"/>
          </a:p>
        </p:txBody>
      </p:sp>
    </p:spTree>
    <p:extLst>
      <p:ext uri="{BB962C8B-B14F-4D97-AF65-F5344CB8AC3E}">
        <p14:creationId xmlns:p14="http://schemas.microsoft.com/office/powerpoint/2010/main" val="13396741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3" name="Tijdelijke aanduiding voor afbeelding 2">
            <a:extLst>
              <a:ext uri="{FF2B5EF4-FFF2-40B4-BE49-F238E27FC236}">
                <a16:creationId xmlns:a16="http://schemas.microsoft.com/office/drawing/2014/main" id="{0CC5B48C-269E-3340-B899-980E4C41A66C}"/>
              </a:ext>
            </a:extLst>
          </p:cNvPr>
          <p:cNvSpPr>
            <a:spLocks noGrp="1"/>
          </p:cNvSpPr>
          <p:nvPr>
            <p:ph type="pic" sz="quarter" idx="10" hasCustomPrompt="1"/>
          </p:nvPr>
        </p:nvSpPr>
        <p:spPr>
          <a:xfrm>
            <a:off x="0" y="0"/>
            <a:ext cx="12192000" cy="6376988"/>
          </a:xfrm>
        </p:spPr>
        <p:txBody>
          <a:bodyPr/>
          <a:lstStyle>
            <a:lvl1pPr marL="0" indent="0">
              <a:buNone/>
              <a:defRPr>
                <a:solidFill>
                  <a:srgbClr val="002F65"/>
                </a:solidFill>
              </a:defRPr>
            </a:lvl1pPr>
          </a:lstStyle>
          <a:p>
            <a:r>
              <a:rPr lang="nl-NL" dirty="0"/>
              <a:t>Afbeelding</a:t>
            </a:r>
          </a:p>
        </p:txBody>
      </p:sp>
    </p:spTree>
    <p:extLst>
      <p:ext uri="{BB962C8B-B14F-4D97-AF65-F5344CB8AC3E}">
        <p14:creationId xmlns:p14="http://schemas.microsoft.com/office/powerpoint/2010/main" val="42300651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5" name="object 16">
            <a:extLst>
              <a:ext uri="{FF2B5EF4-FFF2-40B4-BE49-F238E27FC236}">
                <a16:creationId xmlns:a16="http://schemas.microsoft.com/office/drawing/2014/main" id="{164140A1-D188-CF4C-9AAD-30378787EF10}"/>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6" name="object 17">
            <a:extLst>
              <a:ext uri="{FF2B5EF4-FFF2-40B4-BE49-F238E27FC236}">
                <a16:creationId xmlns:a16="http://schemas.microsoft.com/office/drawing/2014/main" id="{F22049EB-DD66-744D-B812-33770C895A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3" name="Tijdelijke aanduiding voor media 2">
            <a:extLst>
              <a:ext uri="{FF2B5EF4-FFF2-40B4-BE49-F238E27FC236}">
                <a16:creationId xmlns:a16="http://schemas.microsoft.com/office/drawing/2014/main" id="{87F4FEDF-679D-6248-98FD-3601D781E59D}"/>
              </a:ext>
            </a:extLst>
          </p:cNvPr>
          <p:cNvSpPr>
            <a:spLocks noGrp="1"/>
          </p:cNvSpPr>
          <p:nvPr>
            <p:ph type="media" sz="quarter" idx="10"/>
          </p:nvPr>
        </p:nvSpPr>
        <p:spPr>
          <a:xfrm>
            <a:off x="0" y="0"/>
            <a:ext cx="12192000" cy="6376988"/>
          </a:xfrm>
        </p:spPr>
        <p:txBody>
          <a:bodyPr/>
          <a:lstStyle/>
          <a:p>
            <a:endParaRPr lang="en-GB"/>
          </a:p>
        </p:txBody>
      </p:sp>
    </p:spTree>
    <p:extLst>
      <p:ext uri="{BB962C8B-B14F-4D97-AF65-F5344CB8AC3E}">
        <p14:creationId xmlns:p14="http://schemas.microsoft.com/office/powerpoint/2010/main" val="2721579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object 16">
            <a:extLst>
              <a:ext uri="{FF2B5EF4-FFF2-40B4-BE49-F238E27FC236}">
                <a16:creationId xmlns:a16="http://schemas.microsoft.com/office/drawing/2014/main" id="{164140A1-D188-CF4C-9AAD-30378787EF10}"/>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6" name="object 17">
            <a:extLst>
              <a:ext uri="{FF2B5EF4-FFF2-40B4-BE49-F238E27FC236}">
                <a16:creationId xmlns:a16="http://schemas.microsoft.com/office/drawing/2014/main" id="{F22049EB-DD66-744D-B812-33770C895A20}"/>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9561488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2_Lee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DA6CD80-762F-BB4E-8404-8CE9BB879C41}"/>
              </a:ext>
            </a:extLst>
          </p:cNvPr>
          <p:cNvPicPr>
            <a:picLocks noChangeAspect="1"/>
          </p:cNvPicPr>
          <p:nvPr userDrawn="1"/>
        </p:nvPicPr>
        <p:blipFill rotWithShape="1">
          <a:blip r:embed="rId2"/>
          <a:srcRect l="5567" t="3438" r="5589" b="1179"/>
          <a:stretch/>
        </p:blipFill>
        <p:spPr>
          <a:xfrm>
            <a:off x="0" y="0"/>
            <a:ext cx="12192000" cy="6417908"/>
          </a:xfrm>
          <a:prstGeom prst="rect">
            <a:avLst/>
          </a:prstGeom>
        </p:spPr>
      </p:pic>
      <p:sp>
        <p:nvSpPr>
          <p:cNvPr id="5" name="object 16">
            <a:extLst>
              <a:ext uri="{FF2B5EF4-FFF2-40B4-BE49-F238E27FC236}">
                <a16:creationId xmlns:a16="http://schemas.microsoft.com/office/drawing/2014/main" id="{164140A1-D188-CF4C-9AAD-30378787EF10}"/>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6" name="object 17">
            <a:extLst>
              <a:ext uri="{FF2B5EF4-FFF2-40B4-BE49-F238E27FC236}">
                <a16:creationId xmlns:a16="http://schemas.microsoft.com/office/drawing/2014/main" id="{F22049EB-DD66-744D-B812-33770C895A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24165254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23062395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04-Leeg">
    <p:bg>
      <p:bgPr>
        <a:solidFill>
          <a:srgbClr val="E4F1FB"/>
        </a:solidFill>
        <a:effectLst/>
      </p:bgPr>
    </p:bg>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A732C50D-5654-F043-8265-F2E2A92E93FB}"/>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3"/>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32820143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140083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2306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4" name="Afbeelding 3">
            <a:extLst>
              <a:ext uri="{FF2B5EF4-FFF2-40B4-BE49-F238E27FC236}">
                <a16:creationId xmlns:a16="http://schemas.microsoft.com/office/drawing/2014/main" id="{9F0604AB-6413-F24C-AF74-01175764AE30}"/>
              </a:ext>
            </a:extLst>
          </p:cNvPr>
          <p:cNvPicPr>
            <a:picLocks noChangeAspect="1"/>
          </p:cNvPicPr>
          <p:nvPr userDrawn="1"/>
        </p:nvPicPr>
        <p:blipFill rotWithShape="1">
          <a:blip r:embed="rId5"/>
          <a:srcRect t="3515" r="8960" b="30491"/>
          <a:stretch/>
        </p:blipFill>
        <p:spPr>
          <a:xfrm flipH="1">
            <a:off x="1" y="0"/>
            <a:ext cx="6990443" cy="6377746"/>
          </a:xfrm>
          <a:prstGeom prst="rect">
            <a:avLst/>
          </a:prstGeom>
        </p:spPr>
      </p:pic>
      <p:pic>
        <p:nvPicPr>
          <p:cNvPr id="6" name="Afbeelding 5">
            <a:extLst>
              <a:ext uri="{FF2B5EF4-FFF2-40B4-BE49-F238E27FC236}">
                <a16:creationId xmlns:a16="http://schemas.microsoft.com/office/drawing/2014/main" id="{4E15AD97-6DE3-E64B-9522-37CA31344EEA}"/>
              </a:ext>
            </a:extLst>
          </p:cNvPr>
          <p:cNvPicPr>
            <a:picLocks noChangeAspect="1"/>
          </p:cNvPicPr>
          <p:nvPr userDrawn="1"/>
        </p:nvPicPr>
        <p:blipFill rotWithShape="1">
          <a:blip r:embed="rId6">
            <a:alphaModFix amt="48000"/>
          </a:blip>
          <a:srcRect l="384" t="1496" r="6241" b="27808"/>
          <a:stretch/>
        </p:blipFill>
        <p:spPr>
          <a:xfrm flipH="1">
            <a:off x="21772" y="-6916"/>
            <a:ext cx="6493565" cy="6384662"/>
          </a:xfrm>
          <a:prstGeom prst="rect">
            <a:avLst/>
          </a:prstGeom>
          <a:effectLst/>
        </p:spPr>
      </p:pic>
      <p:sp>
        <p:nvSpPr>
          <p:cNvPr id="12" name="Tijdelijke aanduiding voor tekst 2">
            <a:extLst>
              <a:ext uri="{FF2B5EF4-FFF2-40B4-BE49-F238E27FC236}">
                <a16:creationId xmlns:a16="http://schemas.microsoft.com/office/drawing/2014/main" id="{CE0E589F-F58B-3D4F-94BE-C3495C0BBB52}"/>
              </a:ext>
            </a:extLst>
          </p:cNvPr>
          <p:cNvSpPr>
            <a:spLocks noGrp="1"/>
          </p:cNvSpPr>
          <p:nvPr>
            <p:ph type="body" sz="quarter" idx="10" hasCustomPrompt="1"/>
          </p:nvPr>
        </p:nvSpPr>
        <p:spPr>
          <a:xfrm>
            <a:off x="499877" y="620287"/>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A570D57C-A7FF-4D4E-AD56-A9426377D257}"/>
              </a:ext>
            </a:extLst>
          </p:cNvPr>
          <p:cNvSpPr>
            <a:spLocks noGrp="1"/>
          </p:cNvSpPr>
          <p:nvPr>
            <p:ph type="body" sz="quarter" idx="11" hasCustomPrompt="1"/>
          </p:nvPr>
        </p:nvSpPr>
        <p:spPr>
          <a:xfrm>
            <a:off x="499876"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2777042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07179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60308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703045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94646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031203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770108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797727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13820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98402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01-Titel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Tree>
    <p:extLst>
      <p:ext uri="{BB962C8B-B14F-4D97-AF65-F5344CB8AC3E}">
        <p14:creationId xmlns:p14="http://schemas.microsoft.com/office/powerpoint/2010/main" val="1427903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1- Image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84C530D4-0F17-634C-A5A5-4D973BAC47E0}"/>
              </a:ext>
            </a:extLst>
          </p:cNvPr>
          <p:cNvSpPr/>
          <p:nvPr userDrawn="1"/>
        </p:nvSpPr>
        <p:spPr>
          <a:xfrm>
            <a:off x="7135590" y="6"/>
            <a:ext cx="5072743" cy="6864917"/>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Rechthoek 6">
            <a:extLst>
              <a:ext uri="{FF2B5EF4-FFF2-40B4-BE49-F238E27FC236}">
                <a16:creationId xmlns:a16="http://schemas.microsoft.com/office/drawing/2014/main" id="{C21E2D41-011C-A140-87B2-3D83DFDF7411}"/>
              </a:ext>
            </a:extLst>
          </p:cNvPr>
          <p:cNvSpPr/>
          <p:nvPr userDrawn="1"/>
        </p:nvSpPr>
        <p:spPr>
          <a:xfrm>
            <a:off x="741649" y="654809"/>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9362907D-1046-0F48-872A-9C54C4F375C8}"/>
              </a:ext>
            </a:extLst>
          </p:cNvPr>
          <p:cNvSpPr>
            <a:spLocks noGrp="1"/>
          </p:cNvSpPr>
          <p:nvPr>
            <p:ph type="body" sz="quarter" idx="10" hasCustomPrompt="1"/>
          </p:nvPr>
        </p:nvSpPr>
        <p:spPr>
          <a:xfrm>
            <a:off x="884323" y="873126"/>
            <a:ext cx="4003680" cy="612774"/>
          </a:xfrm>
        </p:spPr>
        <p:txBody>
          <a:bodyPr>
            <a:no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3" name="Picture Placeholder 2">
            <a:extLst>
              <a:ext uri="{FF2B5EF4-FFF2-40B4-BE49-F238E27FC236}">
                <a16:creationId xmlns:a16="http://schemas.microsoft.com/office/drawing/2014/main" id="{C5E04AAB-F8FD-494D-9F5E-9B98F5FC5CE1}"/>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6053912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01-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2FB0CD30-2D63-4F48-A761-FFD8502BF28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Tijdelijke aanduiding voor tekst 2">
            <a:extLst>
              <a:ext uri="{FF2B5EF4-FFF2-40B4-BE49-F238E27FC236}">
                <a16:creationId xmlns:a16="http://schemas.microsoft.com/office/drawing/2014/main" id="{1B56A022-7AF1-8847-9BB6-E2FA3FA87E6D}"/>
              </a:ext>
            </a:extLst>
          </p:cNvPr>
          <p:cNvSpPr>
            <a:spLocks noGrp="1"/>
          </p:cNvSpPr>
          <p:nvPr>
            <p:ph type="body" sz="quarter" idx="10" hasCustomPrompt="1"/>
          </p:nvPr>
        </p:nvSpPr>
        <p:spPr>
          <a:xfrm>
            <a:off x="793789" y="8731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2" name="Tijdelijke aanduiding voor tekst 4">
            <a:extLst>
              <a:ext uri="{FF2B5EF4-FFF2-40B4-BE49-F238E27FC236}">
                <a16:creationId xmlns:a16="http://schemas.microsoft.com/office/drawing/2014/main" id="{25F52BF0-D392-C74E-B15C-C2A3E90A63B1}"/>
              </a:ext>
            </a:extLst>
          </p:cNvPr>
          <p:cNvSpPr>
            <a:spLocks noGrp="1"/>
          </p:cNvSpPr>
          <p:nvPr>
            <p:ph type="body" sz="quarter" idx="11" hasCustomPrompt="1"/>
          </p:nvPr>
        </p:nvSpPr>
        <p:spPr>
          <a:xfrm>
            <a:off x="793789" y="1977859"/>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7038647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07-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930733"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1220391" y="790006"/>
            <a:ext cx="9817727"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1220390" y="2009198"/>
            <a:ext cx="9817729"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5089512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01- Image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84C530D4-0F17-634C-A5A5-4D973BAC47E0}"/>
              </a:ext>
            </a:extLst>
          </p:cNvPr>
          <p:cNvSpPr/>
          <p:nvPr userDrawn="1"/>
        </p:nvSpPr>
        <p:spPr>
          <a:xfrm>
            <a:off x="7135591" y="8"/>
            <a:ext cx="5072743" cy="6864917"/>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Rechthoek 6">
            <a:extLst>
              <a:ext uri="{FF2B5EF4-FFF2-40B4-BE49-F238E27FC236}">
                <a16:creationId xmlns:a16="http://schemas.microsoft.com/office/drawing/2014/main" id="{C21E2D41-011C-A140-87B2-3D83DFDF7411}"/>
              </a:ext>
            </a:extLst>
          </p:cNvPr>
          <p:cNvSpPr/>
          <p:nvPr userDrawn="1"/>
        </p:nvSpPr>
        <p:spPr>
          <a:xfrm>
            <a:off x="741649" y="654811"/>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9362907D-1046-0F48-872A-9C54C4F375C8}"/>
              </a:ext>
            </a:extLst>
          </p:cNvPr>
          <p:cNvSpPr>
            <a:spLocks noGrp="1"/>
          </p:cNvSpPr>
          <p:nvPr>
            <p:ph type="body" sz="quarter" idx="10" hasCustomPrompt="1"/>
          </p:nvPr>
        </p:nvSpPr>
        <p:spPr>
          <a:xfrm>
            <a:off x="884323" y="873126"/>
            <a:ext cx="4003680" cy="612774"/>
          </a:xfrm>
        </p:spPr>
        <p:txBody>
          <a:bodyPr>
            <a:no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3" name="Picture Placeholder 2">
            <a:extLst>
              <a:ext uri="{FF2B5EF4-FFF2-40B4-BE49-F238E27FC236}">
                <a16:creationId xmlns:a16="http://schemas.microsoft.com/office/drawing/2014/main" id="{C5E04AAB-F8FD-494D-9F5E-9B98F5FC5CE1}"/>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42506558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04-Leeg">
    <p:bg>
      <p:bgPr>
        <a:solidFill>
          <a:srgbClr val="E4F1FB"/>
        </a:solidFill>
        <a:effectLst/>
      </p:bgPr>
    </p:bg>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A732C50D-5654-F043-8265-F2E2A92E93FB}"/>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p>
        </p:txBody>
      </p:sp>
    </p:spTree>
    <p:extLst>
      <p:ext uri="{BB962C8B-B14F-4D97-AF65-F5344CB8AC3E}">
        <p14:creationId xmlns:p14="http://schemas.microsoft.com/office/powerpoint/2010/main" val="27748603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Tree>
    <p:extLst>
      <p:ext uri="{BB962C8B-B14F-4D97-AF65-F5344CB8AC3E}">
        <p14:creationId xmlns:p14="http://schemas.microsoft.com/office/powerpoint/2010/main" val="14211053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02-Leeg">
    <p:spTree>
      <p:nvGrpSpPr>
        <p:cNvPr id="1" name=""/>
        <p:cNvGrpSpPr/>
        <p:nvPr/>
      </p:nvGrpSpPr>
      <p:grpSpPr>
        <a:xfrm>
          <a:off x="0" y="0"/>
          <a:ext cx="0" cy="0"/>
          <a:chOff x="0" y="0"/>
          <a:chExt cx="0" cy="0"/>
        </a:xfrm>
      </p:grpSpPr>
      <p:sp>
        <p:nvSpPr>
          <p:cNvPr id="7" name="object 16">
            <a:extLst>
              <a:ext uri="{FF2B5EF4-FFF2-40B4-BE49-F238E27FC236}">
                <a16:creationId xmlns:a16="http://schemas.microsoft.com/office/drawing/2014/main" id="{A571DFF6-6458-4B45-89CB-11473642E1D4}"/>
              </a:ext>
            </a:extLst>
          </p:cNvPr>
          <p:cNvSpPr/>
          <p:nvPr userDrawn="1"/>
        </p:nvSpPr>
        <p:spPr>
          <a:xfrm>
            <a:off x="2986" y="6377750"/>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7"/>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p>
        </p:txBody>
      </p:sp>
    </p:spTree>
    <p:extLst>
      <p:ext uri="{BB962C8B-B14F-4D97-AF65-F5344CB8AC3E}">
        <p14:creationId xmlns:p14="http://schemas.microsoft.com/office/powerpoint/2010/main" val="116484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2-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2FB0CD30-2D63-4F48-A761-FFD8502BF282}"/>
              </a:ext>
            </a:extLst>
          </p:cNvPr>
          <p:cNvSpPr/>
          <p:nvPr userDrawn="1"/>
        </p:nvSpPr>
        <p:spPr>
          <a:xfrm>
            <a:off x="5910717"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Tijdelijke aanduiding voor tekst 2">
            <a:extLst>
              <a:ext uri="{FF2B5EF4-FFF2-40B4-BE49-F238E27FC236}">
                <a16:creationId xmlns:a16="http://schemas.microsoft.com/office/drawing/2014/main" id="{1B56A022-7AF1-8847-9BB6-E2FA3FA87E6D}"/>
              </a:ext>
            </a:extLst>
          </p:cNvPr>
          <p:cNvSpPr>
            <a:spLocks noGrp="1"/>
          </p:cNvSpPr>
          <p:nvPr>
            <p:ph type="body" sz="quarter" idx="10" hasCustomPrompt="1"/>
          </p:nvPr>
        </p:nvSpPr>
        <p:spPr>
          <a:xfrm>
            <a:off x="6088805" y="8731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2" name="Tijdelijke aanduiding voor tekst 4">
            <a:extLst>
              <a:ext uri="{FF2B5EF4-FFF2-40B4-BE49-F238E27FC236}">
                <a16:creationId xmlns:a16="http://schemas.microsoft.com/office/drawing/2014/main" id="{64205B0B-1D82-6E4D-B919-D2F1AB9FC4EC}"/>
              </a:ext>
            </a:extLst>
          </p:cNvPr>
          <p:cNvSpPr>
            <a:spLocks noGrp="1"/>
          </p:cNvSpPr>
          <p:nvPr>
            <p:ph type="body" sz="quarter" idx="11" hasCustomPrompt="1"/>
          </p:nvPr>
        </p:nvSpPr>
        <p:spPr>
          <a:xfrm>
            <a:off x="6088805" y="1977859"/>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7343693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3-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9B244BD3-3424-D446-A344-6BB151254186}"/>
              </a:ext>
            </a:extLst>
          </p:cNvPr>
          <p:cNvSpPr/>
          <p:nvPr userDrawn="1"/>
        </p:nvSpPr>
        <p:spPr>
          <a:xfrm>
            <a:off x="2550829"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3" name="Tijdelijke aanduiding voor tekst 2">
            <a:extLst>
              <a:ext uri="{FF2B5EF4-FFF2-40B4-BE49-F238E27FC236}">
                <a16:creationId xmlns:a16="http://schemas.microsoft.com/office/drawing/2014/main" id="{43528752-B3EA-4446-8322-09DBC48E512F}"/>
              </a:ext>
            </a:extLst>
          </p:cNvPr>
          <p:cNvSpPr>
            <a:spLocks noGrp="1"/>
          </p:cNvSpPr>
          <p:nvPr>
            <p:ph type="body" sz="quarter" idx="10" hasCustomPrompt="1"/>
          </p:nvPr>
        </p:nvSpPr>
        <p:spPr>
          <a:xfrm>
            <a:off x="2728913" y="873126"/>
            <a:ext cx="6594475"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5" name="Tijdelijke aanduiding voor tekst 4">
            <a:extLst>
              <a:ext uri="{FF2B5EF4-FFF2-40B4-BE49-F238E27FC236}">
                <a16:creationId xmlns:a16="http://schemas.microsoft.com/office/drawing/2014/main" id="{C0C919CD-0225-A340-AF06-6EA879681DB6}"/>
              </a:ext>
            </a:extLst>
          </p:cNvPr>
          <p:cNvSpPr>
            <a:spLocks noGrp="1"/>
          </p:cNvSpPr>
          <p:nvPr>
            <p:ph type="body" sz="quarter" idx="11" hasCustomPrompt="1"/>
          </p:nvPr>
        </p:nvSpPr>
        <p:spPr>
          <a:xfrm>
            <a:off x="2728915" y="2092329"/>
            <a:ext cx="6594476" cy="3643457"/>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4547637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04-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5326775"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4963591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05-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3657601"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3925615" y="790006"/>
            <a:ext cx="747667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3925616" y="2009198"/>
            <a:ext cx="747667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547892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2- Image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84C530D4-0F17-634C-A5A5-4D973BAC47E0}"/>
              </a:ext>
            </a:extLst>
          </p:cNvPr>
          <p:cNvSpPr/>
          <p:nvPr userDrawn="1"/>
        </p:nvSpPr>
        <p:spPr>
          <a:xfrm>
            <a:off x="0" y="1"/>
            <a:ext cx="5707165" cy="6264918"/>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Rechthoek 6">
            <a:extLst>
              <a:ext uri="{FF2B5EF4-FFF2-40B4-BE49-F238E27FC236}">
                <a16:creationId xmlns:a16="http://schemas.microsoft.com/office/drawing/2014/main" id="{C21E2D41-011C-A140-87B2-3D83DFDF7411}"/>
              </a:ext>
            </a:extLst>
          </p:cNvPr>
          <p:cNvSpPr/>
          <p:nvPr userDrawn="1"/>
        </p:nvSpPr>
        <p:spPr>
          <a:xfrm>
            <a:off x="6300900" y="654809"/>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9362907D-1046-0F48-872A-9C54C4F375C8}"/>
              </a:ext>
            </a:extLst>
          </p:cNvPr>
          <p:cNvSpPr>
            <a:spLocks noGrp="1"/>
          </p:cNvSpPr>
          <p:nvPr>
            <p:ph type="body" sz="quarter" idx="10" hasCustomPrompt="1"/>
          </p:nvPr>
        </p:nvSpPr>
        <p:spPr>
          <a:xfrm>
            <a:off x="6478986" y="873126"/>
            <a:ext cx="4894001"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Picture Placeholder 2">
            <a:extLst>
              <a:ext uri="{FF2B5EF4-FFF2-40B4-BE49-F238E27FC236}">
                <a16:creationId xmlns:a16="http://schemas.microsoft.com/office/drawing/2014/main" id="{F74504B2-C1D2-A441-9ABA-E51169B4C230}"/>
              </a:ext>
            </a:extLst>
          </p:cNvPr>
          <p:cNvSpPr>
            <a:spLocks noGrp="1"/>
          </p:cNvSpPr>
          <p:nvPr>
            <p:ph type="pic" sz="quarter" idx="11" hasCustomPrompt="1"/>
          </p:nvPr>
        </p:nvSpPr>
        <p:spPr>
          <a:xfrm>
            <a:off x="816429" y="0"/>
            <a:ext cx="4890736"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11714658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06-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396383"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616231"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616228"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7458940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08-Content Slide">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BD17EFA-63A2-2C45-8989-045C8D81DBD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hthoek 18">
            <a:extLst>
              <a:ext uri="{FF2B5EF4-FFF2-40B4-BE49-F238E27FC236}">
                <a16:creationId xmlns:a16="http://schemas.microsoft.com/office/drawing/2014/main" id="{79DF07FA-C1EF-E84B-811C-41FDDC8182AF}"/>
              </a:ext>
            </a:extLst>
          </p:cNvPr>
          <p:cNvSpPr/>
          <p:nvPr userDrawn="1"/>
        </p:nvSpPr>
        <p:spPr>
          <a:xfrm>
            <a:off x="930733"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pic>
        <p:nvPicPr>
          <p:cNvPr id="14" name="Afbeelding 13">
            <a:extLst>
              <a:ext uri="{FF2B5EF4-FFF2-40B4-BE49-F238E27FC236}">
                <a16:creationId xmlns:a16="http://schemas.microsoft.com/office/drawing/2014/main" id="{DED79F7E-0B32-BD4A-B0BF-0A2B067770D6}"/>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44529"/>
          <a:stretch/>
        </p:blipFill>
        <p:spPr>
          <a:xfrm>
            <a:off x="0" y="4234552"/>
            <a:ext cx="12192000" cy="2623448"/>
          </a:xfrm>
          <a:prstGeom prst="rect">
            <a:avLst/>
          </a:prstGeom>
        </p:spPr>
      </p:pic>
      <p:sp>
        <p:nvSpPr>
          <p:cNvPr id="15" name="object 16">
            <a:extLst>
              <a:ext uri="{FF2B5EF4-FFF2-40B4-BE49-F238E27FC236}">
                <a16:creationId xmlns:a16="http://schemas.microsoft.com/office/drawing/2014/main" id="{9203F44A-5CB6-FE4B-BC9C-9B84DC9332E3}"/>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6" name="object 17">
            <a:extLst>
              <a:ext uri="{FF2B5EF4-FFF2-40B4-BE49-F238E27FC236}">
                <a16:creationId xmlns:a16="http://schemas.microsoft.com/office/drawing/2014/main" id="{9099FDE0-1B9C-C64F-954E-A841DB3E4CC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20" name="Tijdelijke aanduiding voor tekst 2">
            <a:extLst>
              <a:ext uri="{FF2B5EF4-FFF2-40B4-BE49-F238E27FC236}">
                <a16:creationId xmlns:a16="http://schemas.microsoft.com/office/drawing/2014/main" id="{6984B18E-0FB0-F14E-9769-B15DC8119DEA}"/>
              </a:ext>
            </a:extLst>
          </p:cNvPr>
          <p:cNvSpPr>
            <a:spLocks noGrp="1"/>
          </p:cNvSpPr>
          <p:nvPr>
            <p:ph type="body" sz="quarter" idx="10" hasCustomPrompt="1"/>
          </p:nvPr>
        </p:nvSpPr>
        <p:spPr>
          <a:xfrm>
            <a:off x="1220391" y="790006"/>
            <a:ext cx="9817727"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653508CD-F079-BD41-94E9-16303C146F97}"/>
              </a:ext>
            </a:extLst>
          </p:cNvPr>
          <p:cNvSpPr>
            <a:spLocks noGrp="1"/>
          </p:cNvSpPr>
          <p:nvPr>
            <p:ph type="body" sz="quarter" idx="11" hasCustomPrompt="1"/>
          </p:nvPr>
        </p:nvSpPr>
        <p:spPr>
          <a:xfrm>
            <a:off x="1220390" y="2009198"/>
            <a:ext cx="9817729" cy="2862348"/>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8890234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01-Image + 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5326775"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3" name="Tijdelijke aanduiding voor afbeelding 2">
            <a:extLst>
              <a:ext uri="{FF2B5EF4-FFF2-40B4-BE49-F238E27FC236}">
                <a16:creationId xmlns:a16="http://schemas.microsoft.com/office/drawing/2014/main" id="{10E90982-5021-CC43-86EB-3FF14E16E84E}"/>
              </a:ext>
            </a:extLst>
          </p:cNvPr>
          <p:cNvSpPr>
            <a:spLocks noGrp="1"/>
          </p:cNvSpPr>
          <p:nvPr>
            <p:ph type="pic" sz="quarter" idx="12" hasCustomPrompt="1"/>
          </p:nvPr>
        </p:nvSpPr>
        <p:spPr>
          <a:xfrm>
            <a:off x="930728" y="433396"/>
            <a:ext cx="3904797"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17960042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02-Image + 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930733" y="433388"/>
            <a:ext cx="6036935"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1208318" y="748700"/>
            <a:ext cx="5483431"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1208313" y="1967892"/>
            <a:ext cx="5483432"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4" name="Tijdelijke aanduiding voor afbeelding 2">
            <a:extLst>
              <a:ext uri="{FF2B5EF4-FFF2-40B4-BE49-F238E27FC236}">
                <a16:creationId xmlns:a16="http://schemas.microsoft.com/office/drawing/2014/main" id="{E2A7C02A-2178-A048-BAA4-3CF9BDAAC383}"/>
              </a:ext>
            </a:extLst>
          </p:cNvPr>
          <p:cNvSpPr>
            <a:spLocks noGrp="1"/>
          </p:cNvSpPr>
          <p:nvPr>
            <p:ph type="pic" sz="quarter" idx="12" hasCustomPrompt="1"/>
          </p:nvPr>
        </p:nvSpPr>
        <p:spPr>
          <a:xfrm>
            <a:off x="7418449" y="433396"/>
            <a:ext cx="4322763"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9963740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8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4" name="Afbeelding 3">
            <a:extLst>
              <a:ext uri="{FF2B5EF4-FFF2-40B4-BE49-F238E27FC236}">
                <a16:creationId xmlns:a16="http://schemas.microsoft.com/office/drawing/2014/main" id="{9F0604AB-6413-F24C-AF74-01175764AE30}"/>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6" name="Afbeelding 5">
            <a:extLst>
              <a:ext uri="{FF2B5EF4-FFF2-40B4-BE49-F238E27FC236}">
                <a16:creationId xmlns:a16="http://schemas.microsoft.com/office/drawing/2014/main" id="{4E15AD97-6DE3-E64B-9522-37CA31344EEA}"/>
              </a:ext>
            </a:extLst>
          </p:cNvPr>
          <p:cNvPicPr>
            <a:picLocks noChangeAspect="1"/>
          </p:cNvPicPr>
          <p:nvPr userDrawn="1"/>
        </p:nvPicPr>
        <p:blipFill rotWithShape="1">
          <a:blip r:embed="rId6">
            <a:alphaModFix amt="48000"/>
          </a:blip>
          <a:srcRect l="384" t="1496" r="6241" b="23646"/>
          <a:stretch/>
        </p:blipFill>
        <p:spPr>
          <a:xfrm>
            <a:off x="5698436" y="-6916"/>
            <a:ext cx="6493565" cy="6760462"/>
          </a:xfrm>
          <a:prstGeom prst="rect">
            <a:avLst/>
          </a:prstGeom>
          <a:effectLst/>
        </p:spPr>
      </p:pic>
      <p:sp>
        <p:nvSpPr>
          <p:cNvPr id="12" name="Tijdelijke aanduiding voor tekst 2">
            <a:extLst>
              <a:ext uri="{FF2B5EF4-FFF2-40B4-BE49-F238E27FC236}">
                <a16:creationId xmlns:a16="http://schemas.microsoft.com/office/drawing/2014/main" id="{CE0E589F-F58B-3D4F-94BE-C3495C0BBB52}"/>
              </a:ext>
            </a:extLst>
          </p:cNvPr>
          <p:cNvSpPr>
            <a:spLocks noGrp="1"/>
          </p:cNvSpPr>
          <p:nvPr>
            <p:ph type="body" sz="quarter" idx="10" hasCustomPrompt="1"/>
          </p:nvPr>
        </p:nvSpPr>
        <p:spPr>
          <a:xfrm>
            <a:off x="6525117" y="620289"/>
            <a:ext cx="5139179" cy="897921"/>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A570D57C-A7FF-4D4E-AD56-A9426377D257}"/>
              </a:ext>
            </a:extLst>
          </p:cNvPr>
          <p:cNvSpPr>
            <a:spLocks noGrp="1"/>
          </p:cNvSpPr>
          <p:nvPr>
            <p:ph type="body" sz="quarter" idx="11" hasCustomPrompt="1"/>
          </p:nvPr>
        </p:nvSpPr>
        <p:spPr>
          <a:xfrm>
            <a:off x="6525117" y="2005374"/>
            <a:ext cx="5259555" cy="388520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3266984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9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4" name="Afbeelding 3">
            <a:extLst>
              <a:ext uri="{FF2B5EF4-FFF2-40B4-BE49-F238E27FC236}">
                <a16:creationId xmlns:a16="http://schemas.microsoft.com/office/drawing/2014/main" id="{9F0604AB-6413-F24C-AF74-01175764AE30}"/>
              </a:ext>
            </a:extLst>
          </p:cNvPr>
          <p:cNvPicPr>
            <a:picLocks noChangeAspect="1"/>
          </p:cNvPicPr>
          <p:nvPr userDrawn="1"/>
        </p:nvPicPr>
        <p:blipFill rotWithShape="1">
          <a:blip r:embed="rId5"/>
          <a:srcRect t="3515" r="8960" b="30491"/>
          <a:stretch/>
        </p:blipFill>
        <p:spPr>
          <a:xfrm flipH="1">
            <a:off x="1" y="0"/>
            <a:ext cx="6990443" cy="6377746"/>
          </a:xfrm>
          <a:prstGeom prst="rect">
            <a:avLst/>
          </a:prstGeom>
        </p:spPr>
      </p:pic>
      <p:pic>
        <p:nvPicPr>
          <p:cNvPr id="6" name="Afbeelding 5">
            <a:extLst>
              <a:ext uri="{FF2B5EF4-FFF2-40B4-BE49-F238E27FC236}">
                <a16:creationId xmlns:a16="http://schemas.microsoft.com/office/drawing/2014/main" id="{4E15AD97-6DE3-E64B-9522-37CA31344EEA}"/>
              </a:ext>
            </a:extLst>
          </p:cNvPr>
          <p:cNvPicPr>
            <a:picLocks noChangeAspect="1"/>
          </p:cNvPicPr>
          <p:nvPr userDrawn="1"/>
        </p:nvPicPr>
        <p:blipFill rotWithShape="1">
          <a:blip r:embed="rId6">
            <a:alphaModFix amt="48000"/>
          </a:blip>
          <a:srcRect l="384" t="1496" r="6241" b="27808"/>
          <a:stretch/>
        </p:blipFill>
        <p:spPr>
          <a:xfrm flipH="1">
            <a:off x="21772" y="-6916"/>
            <a:ext cx="6493565" cy="6384662"/>
          </a:xfrm>
          <a:prstGeom prst="rect">
            <a:avLst/>
          </a:prstGeom>
          <a:effectLst/>
        </p:spPr>
      </p:pic>
      <p:sp>
        <p:nvSpPr>
          <p:cNvPr id="12" name="Tijdelijke aanduiding voor tekst 2">
            <a:extLst>
              <a:ext uri="{FF2B5EF4-FFF2-40B4-BE49-F238E27FC236}">
                <a16:creationId xmlns:a16="http://schemas.microsoft.com/office/drawing/2014/main" id="{CE0E589F-F58B-3D4F-94BE-C3495C0BBB52}"/>
              </a:ext>
            </a:extLst>
          </p:cNvPr>
          <p:cNvSpPr>
            <a:spLocks noGrp="1"/>
          </p:cNvSpPr>
          <p:nvPr>
            <p:ph type="body" sz="quarter" idx="10" hasCustomPrompt="1"/>
          </p:nvPr>
        </p:nvSpPr>
        <p:spPr>
          <a:xfrm>
            <a:off x="499877" y="620289"/>
            <a:ext cx="5139179" cy="897921"/>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A570D57C-A7FF-4D4E-AD56-A9426377D257}"/>
              </a:ext>
            </a:extLst>
          </p:cNvPr>
          <p:cNvSpPr>
            <a:spLocks noGrp="1"/>
          </p:cNvSpPr>
          <p:nvPr>
            <p:ph type="body" sz="quarter" idx="11" hasCustomPrompt="1"/>
          </p:nvPr>
        </p:nvSpPr>
        <p:spPr>
          <a:xfrm>
            <a:off x="499876" y="2005374"/>
            <a:ext cx="5259555" cy="388520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6174468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02- Image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84C530D4-0F17-634C-A5A5-4D973BAC47E0}"/>
              </a:ext>
            </a:extLst>
          </p:cNvPr>
          <p:cNvSpPr/>
          <p:nvPr userDrawn="1"/>
        </p:nvSpPr>
        <p:spPr>
          <a:xfrm>
            <a:off x="0" y="1"/>
            <a:ext cx="5707165" cy="6264918"/>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Rechthoek 6">
            <a:extLst>
              <a:ext uri="{FF2B5EF4-FFF2-40B4-BE49-F238E27FC236}">
                <a16:creationId xmlns:a16="http://schemas.microsoft.com/office/drawing/2014/main" id="{C21E2D41-011C-A140-87B2-3D83DFDF7411}"/>
              </a:ext>
            </a:extLst>
          </p:cNvPr>
          <p:cNvSpPr/>
          <p:nvPr userDrawn="1"/>
        </p:nvSpPr>
        <p:spPr>
          <a:xfrm>
            <a:off x="6300901" y="654811"/>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9362907D-1046-0F48-872A-9C54C4F375C8}"/>
              </a:ext>
            </a:extLst>
          </p:cNvPr>
          <p:cNvSpPr>
            <a:spLocks noGrp="1"/>
          </p:cNvSpPr>
          <p:nvPr>
            <p:ph type="body" sz="quarter" idx="10" hasCustomPrompt="1"/>
          </p:nvPr>
        </p:nvSpPr>
        <p:spPr>
          <a:xfrm>
            <a:off x="6478988" y="873126"/>
            <a:ext cx="4894001" cy="612774"/>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Picture Placeholder 2">
            <a:extLst>
              <a:ext uri="{FF2B5EF4-FFF2-40B4-BE49-F238E27FC236}">
                <a16:creationId xmlns:a16="http://schemas.microsoft.com/office/drawing/2014/main" id="{F74504B2-C1D2-A441-9ABA-E51169B4C230}"/>
              </a:ext>
            </a:extLst>
          </p:cNvPr>
          <p:cNvSpPr>
            <a:spLocks noGrp="1"/>
          </p:cNvSpPr>
          <p:nvPr>
            <p:ph type="pic" sz="quarter" idx="11" hasCustomPrompt="1"/>
          </p:nvPr>
        </p:nvSpPr>
        <p:spPr>
          <a:xfrm>
            <a:off x="816429" y="0"/>
            <a:ext cx="4890736"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34330090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01-Onderwerp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2" name="Rechthoek 11">
            <a:extLst>
              <a:ext uri="{FF2B5EF4-FFF2-40B4-BE49-F238E27FC236}">
                <a16:creationId xmlns:a16="http://schemas.microsoft.com/office/drawing/2014/main" id="{018086B9-CB01-8847-BEEC-7427F04D5417}"/>
              </a:ext>
            </a:extLst>
          </p:cNvPr>
          <p:cNvSpPr/>
          <p:nvPr userDrawn="1"/>
        </p:nvSpPr>
        <p:spPr>
          <a:xfrm>
            <a:off x="615704" y="654811"/>
            <a:ext cx="735250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3" name="Tijdelijke aanduiding voor tekst 2">
            <a:extLst>
              <a:ext uri="{FF2B5EF4-FFF2-40B4-BE49-F238E27FC236}">
                <a16:creationId xmlns:a16="http://schemas.microsoft.com/office/drawing/2014/main" id="{C4D9DEF0-0F1C-5647-9639-3C2CD8A2D36D}"/>
              </a:ext>
            </a:extLst>
          </p:cNvPr>
          <p:cNvSpPr>
            <a:spLocks noGrp="1"/>
          </p:cNvSpPr>
          <p:nvPr>
            <p:ph type="body" sz="quarter" idx="10" hasCustomPrompt="1"/>
          </p:nvPr>
        </p:nvSpPr>
        <p:spPr>
          <a:xfrm>
            <a:off x="793789" y="873126"/>
            <a:ext cx="5139179" cy="612774"/>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Tree>
    <p:extLst>
      <p:ext uri="{BB962C8B-B14F-4D97-AF65-F5344CB8AC3E}">
        <p14:creationId xmlns:p14="http://schemas.microsoft.com/office/powerpoint/2010/main" val="34116280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9" y="8731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9" y="1977859"/>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4454066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9" name="Rechthoek 8">
            <a:extLst>
              <a:ext uri="{FF2B5EF4-FFF2-40B4-BE49-F238E27FC236}">
                <a16:creationId xmlns:a16="http://schemas.microsoft.com/office/drawing/2014/main" id="{7AAF699C-B42C-4645-BD73-8A8310C274E1}"/>
              </a:ext>
            </a:extLst>
          </p:cNvPr>
          <p:cNvSpPr/>
          <p:nvPr userDrawn="1"/>
        </p:nvSpPr>
        <p:spPr>
          <a:xfrm>
            <a:off x="5910717"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6" name="Tijdelijke aanduiding voor tekst 2">
            <a:extLst>
              <a:ext uri="{FF2B5EF4-FFF2-40B4-BE49-F238E27FC236}">
                <a16:creationId xmlns:a16="http://schemas.microsoft.com/office/drawing/2014/main" id="{05901AEA-B4EC-904E-88EE-782565C2312A}"/>
              </a:ext>
            </a:extLst>
          </p:cNvPr>
          <p:cNvSpPr>
            <a:spLocks noGrp="1"/>
          </p:cNvSpPr>
          <p:nvPr>
            <p:ph type="body" sz="quarter" idx="10" hasCustomPrompt="1"/>
          </p:nvPr>
        </p:nvSpPr>
        <p:spPr>
          <a:xfrm>
            <a:off x="6088805" y="8731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1FE7D1BA-4A7E-5D40-BF1F-F3166768E536}"/>
              </a:ext>
            </a:extLst>
          </p:cNvPr>
          <p:cNvSpPr>
            <a:spLocks noGrp="1"/>
          </p:cNvSpPr>
          <p:nvPr>
            <p:ph type="body" sz="quarter" idx="11" hasCustomPrompt="1"/>
          </p:nvPr>
        </p:nvSpPr>
        <p:spPr>
          <a:xfrm>
            <a:off x="6088805" y="1977859"/>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814087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1-Onderwerp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2" name="Rechthoek 11">
            <a:extLst>
              <a:ext uri="{FF2B5EF4-FFF2-40B4-BE49-F238E27FC236}">
                <a16:creationId xmlns:a16="http://schemas.microsoft.com/office/drawing/2014/main" id="{018086B9-CB01-8847-BEEC-7427F04D5417}"/>
              </a:ext>
            </a:extLst>
          </p:cNvPr>
          <p:cNvSpPr/>
          <p:nvPr userDrawn="1"/>
        </p:nvSpPr>
        <p:spPr>
          <a:xfrm>
            <a:off x="615703" y="654809"/>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3" name="Tijdelijke aanduiding voor tekst 2">
            <a:extLst>
              <a:ext uri="{FF2B5EF4-FFF2-40B4-BE49-F238E27FC236}">
                <a16:creationId xmlns:a16="http://schemas.microsoft.com/office/drawing/2014/main" id="{C4D9DEF0-0F1C-5647-9639-3C2CD8A2D36D}"/>
              </a:ext>
            </a:extLst>
          </p:cNvPr>
          <p:cNvSpPr>
            <a:spLocks noGrp="1"/>
          </p:cNvSpPr>
          <p:nvPr>
            <p:ph type="body" sz="quarter" idx="10" hasCustomPrompt="1"/>
          </p:nvPr>
        </p:nvSpPr>
        <p:spPr>
          <a:xfrm>
            <a:off x="793789" y="873126"/>
            <a:ext cx="5139179"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Tree>
    <p:extLst>
      <p:ext uri="{BB962C8B-B14F-4D97-AF65-F5344CB8AC3E}">
        <p14:creationId xmlns:p14="http://schemas.microsoft.com/office/powerpoint/2010/main" val="589604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A40D92C1-204D-0441-AE28-5F49BF01F6FA}"/>
              </a:ext>
            </a:extLst>
          </p:cNvPr>
          <p:cNvSpPr/>
          <p:nvPr userDrawn="1"/>
        </p:nvSpPr>
        <p:spPr>
          <a:xfrm>
            <a:off x="2550829"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F9368207-10E6-E145-A142-A400A6BAE0A4}"/>
              </a:ext>
            </a:extLst>
          </p:cNvPr>
          <p:cNvSpPr>
            <a:spLocks noGrp="1"/>
          </p:cNvSpPr>
          <p:nvPr>
            <p:ph type="body" sz="quarter" idx="10" hasCustomPrompt="1"/>
          </p:nvPr>
        </p:nvSpPr>
        <p:spPr>
          <a:xfrm>
            <a:off x="2728913" y="873126"/>
            <a:ext cx="6594475"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5989F843-F20F-2A46-ACD4-BCAB09BD3885}"/>
              </a:ext>
            </a:extLst>
          </p:cNvPr>
          <p:cNvSpPr>
            <a:spLocks noGrp="1"/>
          </p:cNvSpPr>
          <p:nvPr>
            <p:ph type="body" sz="quarter" idx="11" hasCustomPrompt="1"/>
          </p:nvPr>
        </p:nvSpPr>
        <p:spPr>
          <a:xfrm>
            <a:off x="2728915" y="2092329"/>
            <a:ext cx="6594476" cy="3643457"/>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9217952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9" name="Rechthoek 8">
            <a:extLst>
              <a:ext uri="{FF2B5EF4-FFF2-40B4-BE49-F238E27FC236}">
                <a16:creationId xmlns:a16="http://schemas.microsoft.com/office/drawing/2014/main" id="{28CF72A0-B750-B74C-B78E-08DA69B48102}"/>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6" name="Tijdelijke aanduiding voor tekst 2">
            <a:extLst>
              <a:ext uri="{FF2B5EF4-FFF2-40B4-BE49-F238E27FC236}">
                <a16:creationId xmlns:a16="http://schemas.microsoft.com/office/drawing/2014/main" id="{3BF25EA2-D926-FA4E-9204-986042A21B2D}"/>
              </a:ext>
            </a:extLst>
          </p:cNvPr>
          <p:cNvSpPr>
            <a:spLocks noGrp="1"/>
          </p:cNvSpPr>
          <p:nvPr>
            <p:ph type="body" sz="quarter" idx="10" hasCustomPrompt="1"/>
          </p:nvPr>
        </p:nvSpPr>
        <p:spPr>
          <a:xfrm>
            <a:off x="5326775"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CD5E6558-2798-2847-9D58-120F834972F1}"/>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5520570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5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39338284-CA01-614D-BA01-1427D611289A}"/>
              </a:ext>
            </a:extLst>
          </p:cNvPr>
          <p:cNvSpPr/>
          <p:nvPr userDrawn="1"/>
        </p:nvSpPr>
        <p:spPr>
          <a:xfrm>
            <a:off x="3657601"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C77EB742-F8D0-D348-A950-257205523542}"/>
              </a:ext>
            </a:extLst>
          </p:cNvPr>
          <p:cNvSpPr>
            <a:spLocks noGrp="1"/>
          </p:cNvSpPr>
          <p:nvPr>
            <p:ph type="body" sz="quarter" idx="10" hasCustomPrompt="1"/>
          </p:nvPr>
        </p:nvSpPr>
        <p:spPr>
          <a:xfrm>
            <a:off x="3925615" y="790006"/>
            <a:ext cx="747667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109BA605-268F-A247-97B6-EDDCDA82A93A}"/>
              </a:ext>
            </a:extLst>
          </p:cNvPr>
          <p:cNvSpPr>
            <a:spLocks noGrp="1"/>
          </p:cNvSpPr>
          <p:nvPr>
            <p:ph type="body" sz="quarter" idx="11" hasCustomPrompt="1"/>
          </p:nvPr>
        </p:nvSpPr>
        <p:spPr>
          <a:xfrm>
            <a:off x="3925616" y="2009198"/>
            <a:ext cx="747667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6213466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9" name="Rechthoek 8">
            <a:extLst>
              <a:ext uri="{FF2B5EF4-FFF2-40B4-BE49-F238E27FC236}">
                <a16:creationId xmlns:a16="http://schemas.microsoft.com/office/drawing/2014/main" id="{89FD98C0-D7C8-9748-A218-976F0368D53E}"/>
              </a:ext>
            </a:extLst>
          </p:cNvPr>
          <p:cNvSpPr/>
          <p:nvPr userDrawn="1"/>
        </p:nvSpPr>
        <p:spPr>
          <a:xfrm>
            <a:off x="396383"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6" name="Tijdelijke aanduiding voor tekst 2">
            <a:extLst>
              <a:ext uri="{FF2B5EF4-FFF2-40B4-BE49-F238E27FC236}">
                <a16:creationId xmlns:a16="http://schemas.microsoft.com/office/drawing/2014/main" id="{337A7FCE-6825-274A-BD19-0EC89DFEEF22}"/>
              </a:ext>
            </a:extLst>
          </p:cNvPr>
          <p:cNvSpPr>
            <a:spLocks noGrp="1"/>
          </p:cNvSpPr>
          <p:nvPr>
            <p:ph type="body" sz="quarter" idx="10" hasCustomPrompt="1"/>
          </p:nvPr>
        </p:nvSpPr>
        <p:spPr>
          <a:xfrm>
            <a:off x="616231"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38F6436D-4056-0A44-B226-B6089288D4E2}"/>
              </a:ext>
            </a:extLst>
          </p:cNvPr>
          <p:cNvSpPr>
            <a:spLocks noGrp="1"/>
          </p:cNvSpPr>
          <p:nvPr>
            <p:ph type="body" sz="quarter" idx="11" hasCustomPrompt="1"/>
          </p:nvPr>
        </p:nvSpPr>
        <p:spPr>
          <a:xfrm>
            <a:off x="616228"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5656613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7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DE4F58E9-204C-3747-8D81-4F9868824654}"/>
              </a:ext>
            </a:extLst>
          </p:cNvPr>
          <p:cNvSpPr/>
          <p:nvPr userDrawn="1"/>
        </p:nvSpPr>
        <p:spPr>
          <a:xfrm>
            <a:off x="930733"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AF50BFED-4A2C-D546-9B41-4C98060870B3}"/>
              </a:ext>
            </a:extLst>
          </p:cNvPr>
          <p:cNvSpPr>
            <a:spLocks noGrp="1"/>
          </p:cNvSpPr>
          <p:nvPr>
            <p:ph type="body" sz="quarter" idx="10" hasCustomPrompt="1"/>
          </p:nvPr>
        </p:nvSpPr>
        <p:spPr>
          <a:xfrm>
            <a:off x="1220391" y="790006"/>
            <a:ext cx="9817727"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797A6A09-7E92-AB49-9F78-A97C36BE01E1}"/>
              </a:ext>
            </a:extLst>
          </p:cNvPr>
          <p:cNvSpPr>
            <a:spLocks noGrp="1"/>
          </p:cNvSpPr>
          <p:nvPr>
            <p:ph type="body" sz="quarter" idx="11" hasCustomPrompt="1"/>
          </p:nvPr>
        </p:nvSpPr>
        <p:spPr>
          <a:xfrm>
            <a:off x="1220390" y="2009198"/>
            <a:ext cx="9817729"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4678160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8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DE4F58E9-204C-3747-8D81-4F9868824654}"/>
              </a:ext>
            </a:extLst>
          </p:cNvPr>
          <p:cNvSpPr/>
          <p:nvPr userDrawn="1"/>
        </p:nvSpPr>
        <p:spPr>
          <a:xfrm>
            <a:off x="930733"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AF50BFED-4A2C-D546-9B41-4C98060870B3}"/>
              </a:ext>
            </a:extLst>
          </p:cNvPr>
          <p:cNvSpPr>
            <a:spLocks noGrp="1"/>
          </p:cNvSpPr>
          <p:nvPr>
            <p:ph type="body" sz="quarter" idx="10" hasCustomPrompt="1"/>
          </p:nvPr>
        </p:nvSpPr>
        <p:spPr>
          <a:xfrm>
            <a:off x="1220391" y="790006"/>
            <a:ext cx="9817727"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797A6A09-7E92-AB49-9F78-A97C36BE01E1}"/>
              </a:ext>
            </a:extLst>
          </p:cNvPr>
          <p:cNvSpPr>
            <a:spLocks noGrp="1"/>
          </p:cNvSpPr>
          <p:nvPr>
            <p:ph type="body" sz="quarter" idx="11" hasCustomPrompt="1"/>
          </p:nvPr>
        </p:nvSpPr>
        <p:spPr>
          <a:xfrm>
            <a:off x="1220390" y="2009198"/>
            <a:ext cx="9817729"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4"/>
          <a:srcRect t="-1" b="57184"/>
          <a:stretch/>
        </p:blipFill>
        <p:spPr>
          <a:xfrm>
            <a:off x="-599142" y="4383401"/>
            <a:ext cx="13266820" cy="1873042"/>
          </a:xfrm>
          <a:prstGeom prst="rect">
            <a:avLst/>
          </a:prstGeom>
        </p:spPr>
      </p:pic>
    </p:spTree>
    <p:extLst>
      <p:ext uri="{BB962C8B-B14F-4D97-AF65-F5344CB8AC3E}">
        <p14:creationId xmlns:p14="http://schemas.microsoft.com/office/powerpoint/2010/main" val="9058187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9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9" name="Rechthoek 8">
            <a:extLst>
              <a:ext uri="{FF2B5EF4-FFF2-40B4-BE49-F238E27FC236}">
                <a16:creationId xmlns:a16="http://schemas.microsoft.com/office/drawing/2014/main" id="{060E1C5B-4CFC-2D40-B6A0-35760D6029B8}"/>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6" name="Tijdelijke aanduiding voor tekst 2">
            <a:extLst>
              <a:ext uri="{FF2B5EF4-FFF2-40B4-BE49-F238E27FC236}">
                <a16:creationId xmlns:a16="http://schemas.microsoft.com/office/drawing/2014/main" id="{79E334AE-9106-E44F-9305-DC817D29B664}"/>
              </a:ext>
            </a:extLst>
          </p:cNvPr>
          <p:cNvSpPr>
            <a:spLocks noGrp="1"/>
          </p:cNvSpPr>
          <p:nvPr>
            <p:ph type="body" sz="quarter" idx="10" hasCustomPrompt="1"/>
          </p:nvPr>
        </p:nvSpPr>
        <p:spPr>
          <a:xfrm>
            <a:off x="5326775"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2E0E2401-B66D-0440-B0B2-ED96BAFF5C38}"/>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8" name="Tijdelijke aanduiding voor afbeelding 2">
            <a:extLst>
              <a:ext uri="{FF2B5EF4-FFF2-40B4-BE49-F238E27FC236}">
                <a16:creationId xmlns:a16="http://schemas.microsoft.com/office/drawing/2014/main" id="{B73F6B49-D7ED-F84D-9134-35E1F2605634}"/>
              </a:ext>
            </a:extLst>
          </p:cNvPr>
          <p:cNvSpPr>
            <a:spLocks noGrp="1"/>
          </p:cNvSpPr>
          <p:nvPr>
            <p:ph type="pic" sz="quarter" idx="12" hasCustomPrompt="1"/>
          </p:nvPr>
        </p:nvSpPr>
        <p:spPr>
          <a:xfrm>
            <a:off x="930728" y="433396"/>
            <a:ext cx="3904797"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29612011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0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02941964-84A6-F74E-8952-80926110EF65}"/>
              </a:ext>
            </a:extLst>
          </p:cNvPr>
          <p:cNvSpPr/>
          <p:nvPr userDrawn="1"/>
        </p:nvSpPr>
        <p:spPr>
          <a:xfrm>
            <a:off x="930733" y="433388"/>
            <a:ext cx="6036935"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3608075F-3522-784E-A6DD-75FC2CEFEE04}"/>
              </a:ext>
            </a:extLst>
          </p:cNvPr>
          <p:cNvSpPr>
            <a:spLocks noGrp="1"/>
          </p:cNvSpPr>
          <p:nvPr>
            <p:ph type="body" sz="quarter" idx="10" hasCustomPrompt="1"/>
          </p:nvPr>
        </p:nvSpPr>
        <p:spPr>
          <a:xfrm>
            <a:off x="1208318" y="748700"/>
            <a:ext cx="5483431"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26BCE6EF-0B90-E847-8247-5F5D9DDC12E2}"/>
              </a:ext>
            </a:extLst>
          </p:cNvPr>
          <p:cNvSpPr>
            <a:spLocks noGrp="1"/>
          </p:cNvSpPr>
          <p:nvPr>
            <p:ph type="body" sz="quarter" idx="11" hasCustomPrompt="1"/>
          </p:nvPr>
        </p:nvSpPr>
        <p:spPr>
          <a:xfrm>
            <a:off x="1208313" y="1967892"/>
            <a:ext cx="5483432"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9" name="Tijdelijke aanduiding voor afbeelding 2">
            <a:extLst>
              <a:ext uri="{FF2B5EF4-FFF2-40B4-BE49-F238E27FC236}">
                <a16:creationId xmlns:a16="http://schemas.microsoft.com/office/drawing/2014/main" id="{E08D07D3-4991-7849-8D7F-B840250D743B}"/>
              </a:ext>
            </a:extLst>
          </p:cNvPr>
          <p:cNvSpPr>
            <a:spLocks noGrp="1"/>
          </p:cNvSpPr>
          <p:nvPr>
            <p:ph type="pic" sz="quarter" idx="12" hasCustomPrompt="1"/>
          </p:nvPr>
        </p:nvSpPr>
        <p:spPr>
          <a:xfrm>
            <a:off x="7418449" y="433396"/>
            <a:ext cx="4322763"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37295715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1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8"/>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6" name="Rechthoek 15">
            <a:extLst>
              <a:ext uri="{FF2B5EF4-FFF2-40B4-BE49-F238E27FC236}">
                <a16:creationId xmlns:a16="http://schemas.microsoft.com/office/drawing/2014/main" id="{8D8D2A11-DA09-EE46-B72A-07394218AD72}"/>
              </a:ext>
            </a:extLst>
          </p:cNvPr>
          <p:cNvSpPr/>
          <p:nvPr userDrawn="1"/>
        </p:nvSpPr>
        <p:spPr>
          <a:xfrm>
            <a:off x="741649" y="654811"/>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7" name="Tijdelijke aanduiding voor tekst 2">
            <a:extLst>
              <a:ext uri="{FF2B5EF4-FFF2-40B4-BE49-F238E27FC236}">
                <a16:creationId xmlns:a16="http://schemas.microsoft.com/office/drawing/2014/main" id="{D247B021-6B4D-FA46-AF81-93D618877AA1}"/>
              </a:ext>
            </a:extLst>
          </p:cNvPr>
          <p:cNvSpPr>
            <a:spLocks noGrp="1"/>
          </p:cNvSpPr>
          <p:nvPr>
            <p:ph type="body" sz="quarter" idx="10" hasCustomPrompt="1"/>
          </p:nvPr>
        </p:nvSpPr>
        <p:spPr>
          <a:xfrm>
            <a:off x="884323" y="873126"/>
            <a:ext cx="4003680" cy="612774"/>
          </a:xfrm>
        </p:spPr>
        <p:txBody>
          <a:bodyPr>
            <a:no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Picture Placeholder 2">
            <a:extLst>
              <a:ext uri="{FF2B5EF4-FFF2-40B4-BE49-F238E27FC236}">
                <a16:creationId xmlns:a16="http://schemas.microsoft.com/office/drawing/2014/main" id="{6CBEE930-1150-AB43-A934-729EC7CF5C27}"/>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26347168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5" y="2490418"/>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9" name="Rechthoek 8">
            <a:extLst>
              <a:ext uri="{FF2B5EF4-FFF2-40B4-BE49-F238E27FC236}">
                <a16:creationId xmlns:a16="http://schemas.microsoft.com/office/drawing/2014/main" id="{83D88CDB-EEE0-AB4A-85E4-240500D0470C}"/>
              </a:ext>
            </a:extLst>
          </p:cNvPr>
          <p:cNvSpPr/>
          <p:nvPr userDrawn="1"/>
        </p:nvSpPr>
        <p:spPr>
          <a:xfrm>
            <a:off x="0" y="-24299"/>
            <a:ext cx="5707165" cy="6408204"/>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3" name="Rechthoek 12">
            <a:extLst>
              <a:ext uri="{FF2B5EF4-FFF2-40B4-BE49-F238E27FC236}">
                <a16:creationId xmlns:a16="http://schemas.microsoft.com/office/drawing/2014/main" id="{014F14E2-3886-5645-872C-A7FD7FDDE6C6}"/>
              </a:ext>
            </a:extLst>
          </p:cNvPr>
          <p:cNvSpPr/>
          <p:nvPr userDrawn="1"/>
        </p:nvSpPr>
        <p:spPr>
          <a:xfrm>
            <a:off x="6210961" y="654811"/>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3FFF713B-1600-0A44-8C95-27D2257C4560}"/>
              </a:ext>
            </a:extLst>
          </p:cNvPr>
          <p:cNvSpPr>
            <a:spLocks noGrp="1"/>
          </p:cNvSpPr>
          <p:nvPr>
            <p:ph type="body" sz="quarter" idx="10" hasCustomPrompt="1"/>
          </p:nvPr>
        </p:nvSpPr>
        <p:spPr>
          <a:xfrm>
            <a:off x="6389048" y="873126"/>
            <a:ext cx="4894001" cy="612774"/>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Picture Placeholder 2">
            <a:extLst>
              <a:ext uri="{FF2B5EF4-FFF2-40B4-BE49-F238E27FC236}">
                <a16:creationId xmlns:a16="http://schemas.microsoft.com/office/drawing/2014/main" id="{FD97B84E-181D-A44B-A4C9-C6BECBBEC1C5}"/>
              </a:ext>
            </a:extLst>
          </p:cNvPr>
          <p:cNvSpPr>
            <a:spLocks noGrp="1"/>
          </p:cNvSpPr>
          <p:nvPr>
            <p:ph type="pic" sz="quarter" idx="11" hasCustomPrompt="1"/>
          </p:nvPr>
        </p:nvSpPr>
        <p:spPr>
          <a:xfrm>
            <a:off x="0" y="8"/>
            <a:ext cx="5707165" cy="6370829"/>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3616878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9"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9" y="1977857"/>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3617098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9"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5" y="2490418"/>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6" name="Rechthoek 15">
            <a:extLst>
              <a:ext uri="{FF2B5EF4-FFF2-40B4-BE49-F238E27FC236}">
                <a16:creationId xmlns:a16="http://schemas.microsoft.com/office/drawing/2014/main" id="{0EBD3A3A-F833-BA42-9E01-FA20723325B2}"/>
              </a:ext>
            </a:extLst>
          </p:cNvPr>
          <p:cNvSpPr/>
          <p:nvPr userDrawn="1"/>
        </p:nvSpPr>
        <p:spPr>
          <a:xfrm>
            <a:off x="615703" y="654811"/>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7" name="Tijdelijke aanduiding voor tekst 2">
            <a:extLst>
              <a:ext uri="{FF2B5EF4-FFF2-40B4-BE49-F238E27FC236}">
                <a16:creationId xmlns:a16="http://schemas.microsoft.com/office/drawing/2014/main" id="{D92F2A33-E34F-8848-8627-A9564E290B05}"/>
              </a:ext>
            </a:extLst>
          </p:cNvPr>
          <p:cNvSpPr>
            <a:spLocks noGrp="1"/>
          </p:cNvSpPr>
          <p:nvPr>
            <p:ph type="body" sz="quarter" idx="10" hasCustomPrompt="1"/>
          </p:nvPr>
        </p:nvSpPr>
        <p:spPr>
          <a:xfrm>
            <a:off x="793789" y="873126"/>
            <a:ext cx="5139179" cy="612774"/>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Tree>
    <p:extLst>
      <p:ext uri="{BB962C8B-B14F-4D97-AF65-F5344CB8AC3E}">
        <p14:creationId xmlns:p14="http://schemas.microsoft.com/office/powerpoint/2010/main" val="36415488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9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59" r="2142" b="7196"/>
          <a:stretch/>
        </p:blipFill>
        <p:spPr>
          <a:xfrm>
            <a:off x="2989" y="8"/>
            <a:ext cx="12189017" cy="6258001"/>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5" y="2490418"/>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Tree>
    <p:extLst>
      <p:ext uri="{BB962C8B-B14F-4D97-AF65-F5344CB8AC3E}">
        <p14:creationId xmlns:p14="http://schemas.microsoft.com/office/powerpoint/2010/main" val="24261505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59" r="2142" b="7196"/>
          <a:stretch/>
        </p:blipFill>
        <p:spPr>
          <a:xfrm>
            <a:off x="2989" y="8"/>
            <a:ext cx="12189017" cy="6258001"/>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5" y="2490418"/>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6" name="Afbeelding 5">
            <a:extLst>
              <a:ext uri="{FF2B5EF4-FFF2-40B4-BE49-F238E27FC236}">
                <a16:creationId xmlns:a16="http://schemas.microsoft.com/office/drawing/2014/main" id="{3ED1E4AF-1620-BB41-8F8C-C5E6CE6A86D0}"/>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7" name="Afbeelding 6">
            <a:extLst>
              <a:ext uri="{FF2B5EF4-FFF2-40B4-BE49-F238E27FC236}">
                <a16:creationId xmlns:a16="http://schemas.microsoft.com/office/drawing/2014/main" id="{49CDACB3-FEE8-C440-982B-F6950B093504}"/>
              </a:ext>
            </a:extLst>
          </p:cNvPr>
          <p:cNvPicPr>
            <a:picLocks noChangeAspect="1"/>
          </p:cNvPicPr>
          <p:nvPr userDrawn="1"/>
        </p:nvPicPr>
        <p:blipFill rotWithShape="1">
          <a:blip r:embed="rId6">
            <a:alphaModFix amt="48000"/>
          </a:blip>
          <a:srcRect l="384" t="1496" r="6241" b="23646"/>
          <a:stretch/>
        </p:blipFill>
        <p:spPr>
          <a:xfrm>
            <a:off x="5698436" y="-6916"/>
            <a:ext cx="6493565" cy="6760462"/>
          </a:xfrm>
          <a:prstGeom prst="rect">
            <a:avLst/>
          </a:prstGeom>
          <a:effectLst/>
        </p:spPr>
      </p:pic>
      <p:sp>
        <p:nvSpPr>
          <p:cNvPr id="13" name="Tijdelijke aanduiding voor tekst 2">
            <a:extLst>
              <a:ext uri="{FF2B5EF4-FFF2-40B4-BE49-F238E27FC236}">
                <a16:creationId xmlns:a16="http://schemas.microsoft.com/office/drawing/2014/main" id="{58464BCC-C3D5-FF41-9A5C-0067E5B96C11}"/>
              </a:ext>
            </a:extLst>
          </p:cNvPr>
          <p:cNvSpPr>
            <a:spLocks noGrp="1"/>
          </p:cNvSpPr>
          <p:nvPr>
            <p:ph type="body" sz="quarter" idx="10" hasCustomPrompt="1"/>
          </p:nvPr>
        </p:nvSpPr>
        <p:spPr>
          <a:xfrm>
            <a:off x="6525117" y="620289"/>
            <a:ext cx="5139179" cy="897921"/>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4" name="Tijdelijke aanduiding voor tekst 4">
            <a:extLst>
              <a:ext uri="{FF2B5EF4-FFF2-40B4-BE49-F238E27FC236}">
                <a16:creationId xmlns:a16="http://schemas.microsoft.com/office/drawing/2014/main" id="{A5E7E2DA-7D89-1641-8E8F-D2F9FC99AA14}"/>
              </a:ext>
            </a:extLst>
          </p:cNvPr>
          <p:cNvSpPr>
            <a:spLocks noGrp="1"/>
          </p:cNvSpPr>
          <p:nvPr>
            <p:ph type="body" sz="quarter" idx="11" hasCustomPrompt="1"/>
          </p:nvPr>
        </p:nvSpPr>
        <p:spPr>
          <a:xfrm>
            <a:off x="6525117" y="2005374"/>
            <a:ext cx="5259555" cy="388520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0433312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60" r="2142" b="7195"/>
          <a:stretch/>
        </p:blipFill>
        <p:spPr>
          <a:xfrm>
            <a:off x="2989" y="1"/>
            <a:ext cx="12189017" cy="62580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5" y="2490418"/>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5" name="Afbeelding 14">
            <a:extLst>
              <a:ext uri="{FF2B5EF4-FFF2-40B4-BE49-F238E27FC236}">
                <a16:creationId xmlns:a16="http://schemas.microsoft.com/office/drawing/2014/main" id="{B7B269E7-BA2C-7241-85CD-FA99B26AC5F3}"/>
              </a:ext>
            </a:extLst>
          </p:cNvPr>
          <p:cNvPicPr>
            <a:picLocks noChangeAspect="1"/>
          </p:cNvPicPr>
          <p:nvPr userDrawn="1"/>
        </p:nvPicPr>
        <p:blipFill rotWithShape="1">
          <a:blip r:embed="rId5"/>
          <a:srcRect t="3515" r="8960" b="30491"/>
          <a:stretch/>
        </p:blipFill>
        <p:spPr>
          <a:xfrm flipH="1">
            <a:off x="1" y="0"/>
            <a:ext cx="6990443" cy="6377746"/>
          </a:xfrm>
          <a:prstGeom prst="rect">
            <a:avLst/>
          </a:prstGeom>
        </p:spPr>
      </p:pic>
      <p:pic>
        <p:nvPicPr>
          <p:cNvPr id="16" name="Afbeelding 15">
            <a:extLst>
              <a:ext uri="{FF2B5EF4-FFF2-40B4-BE49-F238E27FC236}">
                <a16:creationId xmlns:a16="http://schemas.microsoft.com/office/drawing/2014/main" id="{C4D57F1D-0B64-0048-A42C-C347833D5F5F}"/>
              </a:ext>
            </a:extLst>
          </p:cNvPr>
          <p:cNvPicPr>
            <a:picLocks noChangeAspect="1"/>
          </p:cNvPicPr>
          <p:nvPr userDrawn="1"/>
        </p:nvPicPr>
        <p:blipFill rotWithShape="1">
          <a:blip r:embed="rId6">
            <a:alphaModFix amt="48000"/>
          </a:blip>
          <a:srcRect l="384" t="1496" r="6241" b="27808"/>
          <a:stretch/>
        </p:blipFill>
        <p:spPr>
          <a:xfrm flipH="1">
            <a:off x="21772" y="-6916"/>
            <a:ext cx="6493565" cy="6384662"/>
          </a:xfrm>
          <a:prstGeom prst="rect">
            <a:avLst/>
          </a:prstGeom>
          <a:effectLst/>
        </p:spPr>
      </p:pic>
      <p:sp>
        <p:nvSpPr>
          <p:cNvPr id="17" name="Tijdelijke aanduiding voor tekst 2">
            <a:extLst>
              <a:ext uri="{FF2B5EF4-FFF2-40B4-BE49-F238E27FC236}">
                <a16:creationId xmlns:a16="http://schemas.microsoft.com/office/drawing/2014/main" id="{BB49C70B-88DF-264C-B2FD-5C7FE89F2871}"/>
              </a:ext>
            </a:extLst>
          </p:cNvPr>
          <p:cNvSpPr>
            <a:spLocks noGrp="1"/>
          </p:cNvSpPr>
          <p:nvPr>
            <p:ph type="body" sz="quarter" idx="10" hasCustomPrompt="1"/>
          </p:nvPr>
        </p:nvSpPr>
        <p:spPr>
          <a:xfrm>
            <a:off x="499877" y="620289"/>
            <a:ext cx="5139179" cy="897921"/>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233BCA62-3D0E-4645-8DFC-93D36BF5B03D}"/>
              </a:ext>
            </a:extLst>
          </p:cNvPr>
          <p:cNvSpPr>
            <a:spLocks noGrp="1"/>
          </p:cNvSpPr>
          <p:nvPr>
            <p:ph type="body" sz="quarter" idx="11" hasCustomPrompt="1"/>
          </p:nvPr>
        </p:nvSpPr>
        <p:spPr>
          <a:xfrm>
            <a:off x="499876" y="2005374"/>
            <a:ext cx="5259555" cy="388520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3433441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6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9" y="8731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9" y="1977859"/>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Rechthoek 8">
            <a:extLst>
              <a:ext uri="{FF2B5EF4-FFF2-40B4-BE49-F238E27FC236}">
                <a16:creationId xmlns:a16="http://schemas.microsoft.com/office/drawing/2014/main" id="{1DE151DD-AE35-AB41-B6D2-1CEA12F8BCD8}"/>
              </a:ext>
            </a:extLst>
          </p:cNvPr>
          <p:cNvSpPr/>
          <p:nvPr userDrawn="1"/>
        </p:nvSpPr>
        <p:spPr>
          <a:xfrm>
            <a:off x="768105" y="8072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A8648CED-8D7B-8442-9877-17F8DAC80EFD}"/>
              </a:ext>
            </a:extLst>
          </p:cNvPr>
          <p:cNvSpPr>
            <a:spLocks noGrp="1"/>
          </p:cNvSpPr>
          <p:nvPr>
            <p:ph type="body" sz="quarter" idx="12" hasCustomPrompt="1"/>
          </p:nvPr>
        </p:nvSpPr>
        <p:spPr>
          <a:xfrm>
            <a:off x="946189" y="10255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D529F60C-3DB5-3448-9CC9-A970CCB5F68F}"/>
              </a:ext>
            </a:extLst>
          </p:cNvPr>
          <p:cNvSpPr>
            <a:spLocks noGrp="1"/>
          </p:cNvSpPr>
          <p:nvPr>
            <p:ph type="body" sz="quarter" idx="13" hasCustomPrompt="1"/>
          </p:nvPr>
        </p:nvSpPr>
        <p:spPr>
          <a:xfrm>
            <a:off x="946189" y="2130252"/>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1894145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7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19" name="Rechthoek 18">
            <a:extLst>
              <a:ext uri="{FF2B5EF4-FFF2-40B4-BE49-F238E27FC236}">
                <a16:creationId xmlns:a16="http://schemas.microsoft.com/office/drawing/2014/main" id="{D6103C29-3696-2846-BF84-99C0F158D705}"/>
              </a:ext>
            </a:extLst>
          </p:cNvPr>
          <p:cNvSpPr/>
          <p:nvPr userDrawn="1"/>
        </p:nvSpPr>
        <p:spPr>
          <a:xfrm>
            <a:off x="5910717"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20" name="Tijdelijke aanduiding voor tekst 2">
            <a:extLst>
              <a:ext uri="{FF2B5EF4-FFF2-40B4-BE49-F238E27FC236}">
                <a16:creationId xmlns:a16="http://schemas.microsoft.com/office/drawing/2014/main" id="{857DE328-E6C6-BF41-8452-21EFFAD65DFC}"/>
              </a:ext>
            </a:extLst>
          </p:cNvPr>
          <p:cNvSpPr>
            <a:spLocks noGrp="1"/>
          </p:cNvSpPr>
          <p:nvPr>
            <p:ph type="body" sz="quarter" idx="10" hasCustomPrompt="1"/>
          </p:nvPr>
        </p:nvSpPr>
        <p:spPr>
          <a:xfrm>
            <a:off x="6088805" y="8731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B7FEE40D-3A73-F045-B678-841A73AE3775}"/>
              </a:ext>
            </a:extLst>
          </p:cNvPr>
          <p:cNvSpPr>
            <a:spLocks noGrp="1"/>
          </p:cNvSpPr>
          <p:nvPr>
            <p:ph type="body" sz="quarter" idx="11" hasCustomPrompt="1"/>
          </p:nvPr>
        </p:nvSpPr>
        <p:spPr>
          <a:xfrm>
            <a:off x="6088805" y="1977859"/>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7585407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8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Rechthoek 8">
            <a:extLst>
              <a:ext uri="{FF2B5EF4-FFF2-40B4-BE49-F238E27FC236}">
                <a16:creationId xmlns:a16="http://schemas.microsoft.com/office/drawing/2014/main" id="{E7EA88C4-6F59-8D48-85E6-4D9A93E4E847}"/>
              </a:ext>
            </a:extLst>
          </p:cNvPr>
          <p:cNvSpPr/>
          <p:nvPr userDrawn="1"/>
        </p:nvSpPr>
        <p:spPr>
          <a:xfrm>
            <a:off x="2550829"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F64EC301-BD45-4D48-A732-524712892EDC}"/>
              </a:ext>
            </a:extLst>
          </p:cNvPr>
          <p:cNvSpPr>
            <a:spLocks noGrp="1"/>
          </p:cNvSpPr>
          <p:nvPr>
            <p:ph type="body" sz="quarter" idx="10" hasCustomPrompt="1"/>
          </p:nvPr>
        </p:nvSpPr>
        <p:spPr>
          <a:xfrm>
            <a:off x="2728913" y="873126"/>
            <a:ext cx="6594475"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A6664818-282F-184C-9F89-434CF5947D26}"/>
              </a:ext>
            </a:extLst>
          </p:cNvPr>
          <p:cNvSpPr>
            <a:spLocks noGrp="1"/>
          </p:cNvSpPr>
          <p:nvPr>
            <p:ph type="body" sz="quarter" idx="11" hasCustomPrompt="1"/>
          </p:nvPr>
        </p:nvSpPr>
        <p:spPr>
          <a:xfrm>
            <a:off x="2728915" y="2092329"/>
            <a:ext cx="6594476" cy="3643457"/>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4309388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9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14" name="Rechthoek 13">
            <a:extLst>
              <a:ext uri="{FF2B5EF4-FFF2-40B4-BE49-F238E27FC236}">
                <a16:creationId xmlns:a16="http://schemas.microsoft.com/office/drawing/2014/main" id="{C0EA0C9B-FDF9-2949-97D2-C42CB88BA93E}"/>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5" name="Tijdelijke aanduiding voor tekst 2">
            <a:extLst>
              <a:ext uri="{FF2B5EF4-FFF2-40B4-BE49-F238E27FC236}">
                <a16:creationId xmlns:a16="http://schemas.microsoft.com/office/drawing/2014/main" id="{2C210B75-27E2-9D47-99FA-1F970F7417DA}"/>
              </a:ext>
            </a:extLst>
          </p:cNvPr>
          <p:cNvSpPr>
            <a:spLocks noGrp="1"/>
          </p:cNvSpPr>
          <p:nvPr>
            <p:ph type="body" sz="quarter" idx="10" hasCustomPrompt="1"/>
          </p:nvPr>
        </p:nvSpPr>
        <p:spPr>
          <a:xfrm>
            <a:off x="5326775"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8685B69E-EF54-0447-B983-83040A0714DD}"/>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7143689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0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Rechthoek 8">
            <a:extLst>
              <a:ext uri="{FF2B5EF4-FFF2-40B4-BE49-F238E27FC236}">
                <a16:creationId xmlns:a16="http://schemas.microsoft.com/office/drawing/2014/main" id="{A015768F-6D15-9C45-B471-22BAA9461B63}"/>
              </a:ext>
            </a:extLst>
          </p:cNvPr>
          <p:cNvSpPr/>
          <p:nvPr userDrawn="1"/>
        </p:nvSpPr>
        <p:spPr>
          <a:xfrm>
            <a:off x="3657601"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DFEC326C-A515-6346-A2E3-91934CD330C6}"/>
              </a:ext>
            </a:extLst>
          </p:cNvPr>
          <p:cNvSpPr>
            <a:spLocks noGrp="1"/>
          </p:cNvSpPr>
          <p:nvPr>
            <p:ph type="body" sz="quarter" idx="10" hasCustomPrompt="1"/>
          </p:nvPr>
        </p:nvSpPr>
        <p:spPr>
          <a:xfrm>
            <a:off x="3925615" y="790006"/>
            <a:ext cx="747667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0DC9716E-4137-CD48-B9D0-15E45CE07DC2}"/>
              </a:ext>
            </a:extLst>
          </p:cNvPr>
          <p:cNvSpPr>
            <a:spLocks noGrp="1"/>
          </p:cNvSpPr>
          <p:nvPr>
            <p:ph type="body" sz="quarter" idx="11" hasCustomPrompt="1"/>
          </p:nvPr>
        </p:nvSpPr>
        <p:spPr>
          <a:xfrm>
            <a:off x="3925616" y="2009198"/>
            <a:ext cx="747667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6279003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2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14" name="Rechthoek 13">
            <a:extLst>
              <a:ext uri="{FF2B5EF4-FFF2-40B4-BE49-F238E27FC236}">
                <a16:creationId xmlns:a16="http://schemas.microsoft.com/office/drawing/2014/main" id="{30B9A8A5-9810-2646-A6FD-DFABDB6442EB}"/>
              </a:ext>
            </a:extLst>
          </p:cNvPr>
          <p:cNvSpPr/>
          <p:nvPr userDrawn="1"/>
        </p:nvSpPr>
        <p:spPr>
          <a:xfrm>
            <a:off x="396383"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5" name="Tijdelijke aanduiding voor tekst 2">
            <a:extLst>
              <a:ext uri="{FF2B5EF4-FFF2-40B4-BE49-F238E27FC236}">
                <a16:creationId xmlns:a16="http://schemas.microsoft.com/office/drawing/2014/main" id="{1F33DDBB-2C7A-B54A-A1F6-8705E0DBF88F}"/>
              </a:ext>
            </a:extLst>
          </p:cNvPr>
          <p:cNvSpPr>
            <a:spLocks noGrp="1"/>
          </p:cNvSpPr>
          <p:nvPr>
            <p:ph type="body" sz="quarter" idx="10" hasCustomPrompt="1"/>
          </p:nvPr>
        </p:nvSpPr>
        <p:spPr>
          <a:xfrm>
            <a:off x="616231"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A08604B9-07F1-D549-A5B7-2B03F03D0E30}"/>
              </a:ext>
            </a:extLst>
          </p:cNvPr>
          <p:cNvSpPr>
            <a:spLocks noGrp="1"/>
          </p:cNvSpPr>
          <p:nvPr>
            <p:ph type="body" sz="quarter" idx="11" hasCustomPrompt="1"/>
          </p:nvPr>
        </p:nvSpPr>
        <p:spPr>
          <a:xfrm>
            <a:off x="616228"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55937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Rechthoek 8">
            <a:extLst>
              <a:ext uri="{FF2B5EF4-FFF2-40B4-BE49-F238E27FC236}">
                <a16:creationId xmlns:a16="http://schemas.microsoft.com/office/drawing/2014/main" id="{7AAF699C-B42C-4645-BD73-8A8310C274E1}"/>
              </a:ext>
            </a:extLst>
          </p:cNvPr>
          <p:cNvSpPr/>
          <p:nvPr userDrawn="1"/>
        </p:nvSpPr>
        <p:spPr>
          <a:xfrm>
            <a:off x="5910717"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6" name="Tijdelijke aanduiding voor tekst 2">
            <a:extLst>
              <a:ext uri="{FF2B5EF4-FFF2-40B4-BE49-F238E27FC236}">
                <a16:creationId xmlns:a16="http://schemas.microsoft.com/office/drawing/2014/main" id="{05901AEA-B4EC-904E-88EE-782565C2312A}"/>
              </a:ext>
            </a:extLst>
          </p:cNvPr>
          <p:cNvSpPr>
            <a:spLocks noGrp="1"/>
          </p:cNvSpPr>
          <p:nvPr>
            <p:ph type="body" sz="quarter" idx="10" hasCustomPrompt="1"/>
          </p:nvPr>
        </p:nvSpPr>
        <p:spPr>
          <a:xfrm>
            <a:off x="6088805"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1FE7D1BA-4A7E-5D40-BF1F-F3166768E536}"/>
              </a:ext>
            </a:extLst>
          </p:cNvPr>
          <p:cNvSpPr>
            <a:spLocks noGrp="1"/>
          </p:cNvSpPr>
          <p:nvPr>
            <p:ph type="body" sz="quarter" idx="11" hasCustomPrompt="1"/>
          </p:nvPr>
        </p:nvSpPr>
        <p:spPr>
          <a:xfrm>
            <a:off x="6088805" y="1977857"/>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7629925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3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3001" t="4035" r="6437" b="-333"/>
          <a:stretch/>
        </p:blipFill>
        <p:spPr>
          <a:xfrm>
            <a:off x="2989" y="8"/>
            <a:ext cx="12189017" cy="6063915"/>
          </a:xfrm>
          <a:prstGeom prst="rect">
            <a:avLst/>
          </a:prstGeom>
        </p:spPr>
      </p:pic>
      <p:sp>
        <p:nvSpPr>
          <p:cNvPr id="19" name="Rechthoek 18">
            <a:extLst>
              <a:ext uri="{FF2B5EF4-FFF2-40B4-BE49-F238E27FC236}">
                <a16:creationId xmlns:a16="http://schemas.microsoft.com/office/drawing/2014/main" id="{04AE66D2-D2A2-BA4B-98C4-A3F948EE91CF}"/>
              </a:ext>
            </a:extLst>
          </p:cNvPr>
          <p:cNvSpPr/>
          <p:nvPr userDrawn="1"/>
        </p:nvSpPr>
        <p:spPr>
          <a:xfrm>
            <a:off x="930733"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20" name="Tijdelijke aanduiding voor tekst 2">
            <a:extLst>
              <a:ext uri="{FF2B5EF4-FFF2-40B4-BE49-F238E27FC236}">
                <a16:creationId xmlns:a16="http://schemas.microsoft.com/office/drawing/2014/main" id="{8047696B-24D0-0841-A8F6-71B8FAE1FD90}"/>
              </a:ext>
            </a:extLst>
          </p:cNvPr>
          <p:cNvSpPr>
            <a:spLocks noGrp="1"/>
          </p:cNvSpPr>
          <p:nvPr>
            <p:ph type="body" sz="quarter" idx="10" hasCustomPrompt="1"/>
          </p:nvPr>
        </p:nvSpPr>
        <p:spPr>
          <a:xfrm>
            <a:off x="1220391" y="790006"/>
            <a:ext cx="9817727"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2F6D7C98-0D70-474F-B4B9-42EAB4C2F2C5}"/>
              </a:ext>
            </a:extLst>
          </p:cNvPr>
          <p:cNvSpPr>
            <a:spLocks noGrp="1"/>
          </p:cNvSpPr>
          <p:nvPr>
            <p:ph type="body" sz="quarter" idx="11" hasCustomPrompt="1"/>
          </p:nvPr>
        </p:nvSpPr>
        <p:spPr>
          <a:xfrm>
            <a:off x="1220390" y="2009198"/>
            <a:ext cx="9817729"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9" name="Afbeelding 8">
            <a:extLst>
              <a:ext uri="{FF2B5EF4-FFF2-40B4-BE49-F238E27FC236}">
                <a16:creationId xmlns:a16="http://schemas.microsoft.com/office/drawing/2014/main" id="{5DA7553A-6E4B-C544-A2B9-2154F3B0FF7B}"/>
              </a:ext>
            </a:extLst>
          </p:cNvPr>
          <p:cNvPicPr>
            <a:picLocks noChangeAspect="1"/>
          </p:cNvPicPr>
          <p:nvPr userDrawn="1"/>
        </p:nvPicPr>
        <p:blipFill rotWithShape="1">
          <a:blip r:embed="rId4"/>
          <a:srcRect l="961" r="984" b="60665"/>
          <a:stretch/>
        </p:blipFill>
        <p:spPr>
          <a:xfrm>
            <a:off x="2989" y="4757162"/>
            <a:ext cx="12192001" cy="1617126"/>
          </a:xfrm>
          <a:prstGeom prst="rect">
            <a:avLst/>
          </a:prstGeom>
        </p:spPr>
      </p:pic>
    </p:spTree>
    <p:extLst>
      <p:ext uri="{BB962C8B-B14F-4D97-AF65-F5344CB8AC3E}">
        <p14:creationId xmlns:p14="http://schemas.microsoft.com/office/powerpoint/2010/main" val="18801960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4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Rechthoek 8">
            <a:extLst>
              <a:ext uri="{FF2B5EF4-FFF2-40B4-BE49-F238E27FC236}">
                <a16:creationId xmlns:a16="http://schemas.microsoft.com/office/drawing/2014/main" id="{DBFE6F0B-E406-EA4C-AEEF-6D46772FB11B}"/>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2" name="Tijdelijke aanduiding voor tekst 2">
            <a:extLst>
              <a:ext uri="{FF2B5EF4-FFF2-40B4-BE49-F238E27FC236}">
                <a16:creationId xmlns:a16="http://schemas.microsoft.com/office/drawing/2014/main" id="{0DD41653-31EB-C748-A479-B7C9A70491BD}"/>
              </a:ext>
            </a:extLst>
          </p:cNvPr>
          <p:cNvSpPr>
            <a:spLocks noGrp="1"/>
          </p:cNvSpPr>
          <p:nvPr>
            <p:ph type="body" sz="quarter" idx="10" hasCustomPrompt="1"/>
          </p:nvPr>
        </p:nvSpPr>
        <p:spPr>
          <a:xfrm>
            <a:off x="5326775" y="790006"/>
            <a:ext cx="60755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C106CF31-BA53-2146-B866-651758DD9DB6}"/>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4" name="Tijdelijke aanduiding voor afbeelding 2">
            <a:extLst>
              <a:ext uri="{FF2B5EF4-FFF2-40B4-BE49-F238E27FC236}">
                <a16:creationId xmlns:a16="http://schemas.microsoft.com/office/drawing/2014/main" id="{29B145ED-0B28-5944-824B-03F5155C5D1A}"/>
              </a:ext>
            </a:extLst>
          </p:cNvPr>
          <p:cNvSpPr>
            <a:spLocks noGrp="1"/>
          </p:cNvSpPr>
          <p:nvPr>
            <p:ph type="pic" sz="quarter" idx="12" hasCustomPrompt="1"/>
          </p:nvPr>
        </p:nvSpPr>
        <p:spPr>
          <a:xfrm>
            <a:off x="930728" y="433396"/>
            <a:ext cx="3904797"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6987295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5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15" name="Rechthoek 14">
            <a:extLst>
              <a:ext uri="{FF2B5EF4-FFF2-40B4-BE49-F238E27FC236}">
                <a16:creationId xmlns:a16="http://schemas.microsoft.com/office/drawing/2014/main" id="{04B49A60-0694-F542-96AE-A56B7056E35F}"/>
              </a:ext>
            </a:extLst>
          </p:cNvPr>
          <p:cNvSpPr/>
          <p:nvPr userDrawn="1"/>
        </p:nvSpPr>
        <p:spPr>
          <a:xfrm>
            <a:off x="930733" y="433388"/>
            <a:ext cx="6036935"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8" name="Tijdelijke aanduiding voor tekst 2">
            <a:extLst>
              <a:ext uri="{FF2B5EF4-FFF2-40B4-BE49-F238E27FC236}">
                <a16:creationId xmlns:a16="http://schemas.microsoft.com/office/drawing/2014/main" id="{33B9AA89-4973-7744-9563-34F6EDF5B3A4}"/>
              </a:ext>
            </a:extLst>
          </p:cNvPr>
          <p:cNvSpPr>
            <a:spLocks noGrp="1"/>
          </p:cNvSpPr>
          <p:nvPr>
            <p:ph type="body" sz="quarter" idx="10" hasCustomPrompt="1"/>
          </p:nvPr>
        </p:nvSpPr>
        <p:spPr>
          <a:xfrm>
            <a:off x="1208318" y="748700"/>
            <a:ext cx="5483431"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9" name="Tijdelijke aanduiding voor tekst 4">
            <a:extLst>
              <a:ext uri="{FF2B5EF4-FFF2-40B4-BE49-F238E27FC236}">
                <a16:creationId xmlns:a16="http://schemas.microsoft.com/office/drawing/2014/main" id="{426CEC10-2D93-3B4C-9669-B487F8E08FF8}"/>
              </a:ext>
            </a:extLst>
          </p:cNvPr>
          <p:cNvSpPr>
            <a:spLocks noGrp="1"/>
          </p:cNvSpPr>
          <p:nvPr>
            <p:ph type="body" sz="quarter" idx="11" hasCustomPrompt="1"/>
          </p:nvPr>
        </p:nvSpPr>
        <p:spPr>
          <a:xfrm>
            <a:off x="1208313" y="1967892"/>
            <a:ext cx="5483432"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20" name="Tijdelijke aanduiding voor afbeelding 2">
            <a:extLst>
              <a:ext uri="{FF2B5EF4-FFF2-40B4-BE49-F238E27FC236}">
                <a16:creationId xmlns:a16="http://schemas.microsoft.com/office/drawing/2014/main" id="{916300F1-1317-484D-8676-723F7E28ABFD}"/>
              </a:ext>
            </a:extLst>
          </p:cNvPr>
          <p:cNvSpPr>
            <a:spLocks noGrp="1"/>
          </p:cNvSpPr>
          <p:nvPr>
            <p:ph type="pic" sz="quarter" idx="12" hasCustomPrompt="1"/>
          </p:nvPr>
        </p:nvSpPr>
        <p:spPr>
          <a:xfrm>
            <a:off x="7418449" y="433396"/>
            <a:ext cx="4322763"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21596771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6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12" name="Rechthoek 11">
            <a:extLst>
              <a:ext uri="{FF2B5EF4-FFF2-40B4-BE49-F238E27FC236}">
                <a16:creationId xmlns:a16="http://schemas.microsoft.com/office/drawing/2014/main" id="{C6CA9F96-DA6C-3D40-B318-C801277FE662}"/>
              </a:ext>
            </a:extLst>
          </p:cNvPr>
          <p:cNvSpPr/>
          <p:nvPr userDrawn="1"/>
        </p:nvSpPr>
        <p:spPr>
          <a:xfrm>
            <a:off x="741649" y="654811"/>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3" name="Tijdelijke aanduiding voor tekst 2">
            <a:extLst>
              <a:ext uri="{FF2B5EF4-FFF2-40B4-BE49-F238E27FC236}">
                <a16:creationId xmlns:a16="http://schemas.microsoft.com/office/drawing/2014/main" id="{9A03E31B-9323-904C-966D-A06E90F3CE37}"/>
              </a:ext>
            </a:extLst>
          </p:cNvPr>
          <p:cNvSpPr>
            <a:spLocks noGrp="1"/>
          </p:cNvSpPr>
          <p:nvPr>
            <p:ph type="body" sz="quarter" idx="10" hasCustomPrompt="1"/>
          </p:nvPr>
        </p:nvSpPr>
        <p:spPr>
          <a:xfrm>
            <a:off x="884323" y="873126"/>
            <a:ext cx="4003680" cy="612774"/>
          </a:xfrm>
        </p:spPr>
        <p:txBody>
          <a:bodyPr>
            <a:no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4" name="Picture Placeholder 2">
            <a:extLst>
              <a:ext uri="{FF2B5EF4-FFF2-40B4-BE49-F238E27FC236}">
                <a16:creationId xmlns:a16="http://schemas.microsoft.com/office/drawing/2014/main" id="{741BCF6B-5411-D34F-A09D-1A712AF80071}"/>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6288378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7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8" name="Rechthoek 17">
            <a:extLst>
              <a:ext uri="{FF2B5EF4-FFF2-40B4-BE49-F238E27FC236}">
                <a16:creationId xmlns:a16="http://schemas.microsoft.com/office/drawing/2014/main" id="{70C0812B-6943-8E46-8173-CD8B0F04E8E1}"/>
              </a:ext>
            </a:extLst>
          </p:cNvPr>
          <p:cNvSpPr/>
          <p:nvPr userDrawn="1"/>
        </p:nvSpPr>
        <p:spPr>
          <a:xfrm>
            <a:off x="0" y="-24299"/>
            <a:ext cx="5707165" cy="6408204"/>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9" name="Rechthoek 18">
            <a:extLst>
              <a:ext uri="{FF2B5EF4-FFF2-40B4-BE49-F238E27FC236}">
                <a16:creationId xmlns:a16="http://schemas.microsoft.com/office/drawing/2014/main" id="{BDA56253-D1C8-2345-A9C9-A89A949C31E9}"/>
              </a:ext>
            </a:extLst>
          </p:cNvPr>
          <p:cNvSpPr/>
          <p:nvPr userDrawn="1"/>
        </p:nvSpPr>
        <p:spPr>
          <a:xfrm>
            <a:off x="6210961" y="654811"/>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20" name="Tijdelijke aanduiding voor tekst 2">
            <a:extLst>
              <a:ext uri="{FF2B5EF4-FFF2-40B4-BE49-F238E27FC236}">
                <a16:creationId xmlns:a16="http://schemas.microsoft.com/office/drawing/2014/main" id="{46CD8AA3-645B-E64A-96B6-67DF11C31A0B}"/>
              </a:ext>
            </a:extLst>
          </p:cNvPr>
          <p:cNvSpPr>
            <a:spLocks noGrp="1"/>
          </p:cNvSpPr>
          <p:nvPr>
            <p:ph type="body" sz="quarter" idx="10" hasCustomPrompt="1"/>
          </p:nvPr>
        </p:nvSpPr>
        <p:spPr>
          <a:xfrm>
            <a:off x="6389048" y="873126"/>
            <a:ext cx="4894001" cy="612774"/>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Picture Placeholder 2">
            <a:extLst>
              <a:ext uri="{FF2B5EF4-FFF2-40B4-BE49-F238E27FC236}">
                <a16:creationId xmlns:a16="http://schemas.microsoft.com/office/drawing/2014/main" id="{C5DF781A-7598-024F-8703-8FBB1AEA8DDB}"/>
              </a:ext>
            </a:extLst>
          </p:cNvPr>
          <p:cNvSpPr>
            <a:spLocks noGrp="1"/>
          </p:cNvSpPr>
          <p:nvPr>
            <p:ph type="pic" sz="quarter" idx="11" hasCustomPrompt="1"/>
          </p:nvPr>
        </p:nvSpPr>
        <p:spPr>
          <a:xfrm>
            <a:off x="0" y="8"/>
            <a:ext cx="5707165" cy="6370829"/>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146135987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8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2" name="Rechthoek 11">
            <a:extLst>
              <a:ext uri="{FF2B5EF4-FFF2-40B4-BE49-F238E27FC236}">
                <a16:creationId xmlns:a16="http://schemas.microsoft.com/office/drawing/2014/main" id="{563FFB8C-0B58-A148-92AE-9C7FDB2963DF}"/>
              </a:ext>
            </a:extLst>
          </p:cNvPr>
          <p:cNvSpPr/>
          <p:nvPr userDrawn="1"/>
        </p:nvSpPr>
        <p:spPr>
          <a:xfrm>
            <a:off x="615703" y="654811"/>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3" name="Tijdelijke aanduiding voor tekst 2">
            <a:extLst>
              <a:ext uri="{FF2B5EF4-FFF2-40B4-BE49-F238E27FC236}">
                <a16:creationId xmlns:a16="http://schemas.microsoft.com/office/drawing/2014/main" id="{FFC662DE-A359-2342-AF2E-124BBE10F394}"/>
              </a:ext>
            </a:extLst>
          </p:cNvPr>
          <p:cNvSpPr>
            <a:spLocks noGrp="1"/>
          </p:cNvSpPr>
          <p:nvPr>
            <p:ph type="body" sz="quarter" idx="10" hasCustomPrompt="1"/>
          </p:nvPr>
        </p:nvSpPr>
        <p:spPr>
          <a:xfrm>
            <a:off x="793789" y="873126"/>
            <a:ext cx="5139179" cy="612774"/>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Tree>
    <p:extLst>
      <p:ext uri="{BB962C8B-B14F-4D97-AF65-F5344CB8AC3E}">
        <p14:creationId xmlns:p14="http://schemas.microsoft.com/office/powerpoint/2010/main" val="16475543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0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4" name="Afbeelding 13">
            <a:extLst>
              <a:ext uri="{FF2B5EF4-FFF2-40B4-BE49-F238E27FC236}">
                <a16:creationId xmlns:a16="http://schemas.microsoft.com/office/drawing/2014/main" id="{BF4116AE-F64D-A442-933E-F9BE5220D4A4}"/>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18" name="Afbeelding 17">
            <a:extLst>
              <a:ext uri="{FF2B5EF4-FFF2-40B4-BE49-F238E27FC236}">
                <a16:creationId xmlns:a16="http://schemas.microsoft.com/office/drawing/2014/main" id="{1616A415-B50D-C34F-ADBB-396AA283E659}"/>
              </a:ext>
            </a:extLst>
          </p:cNvPr>
          <p:cNvPicPr>
            <a:picLocks noChangeAspect="1"/>
          </p:cNvPicPr>
          <p:nvPr userDrawn="1"/>
        </p:nvPicPr>
        <p:blipFill rotWithShape="1">
          <a:blip r:embed="rId6">
            <a:alphaModFix amt="48000"/>
          </a:blip>
          <a:srcRect l="384" t="1496" r="6241" b="23646"/>
          <a:stretch/>
        </p:blipFill>
        <p:spPr>
          <a:xfrm>
            <a:off x="5698436" y="-6916"/>
            <a:ext cx="6493565" cy="6760462"/>
          </a:xfrm>
          <a:prstGeom prst="rect">
            <a:avLst/>
          </a:prstGeom>
          <a:effectLst/>
        </p:spPr>
      </p:pic>
      <p:sp>
        <p:nvSpPr>
          <p:cNvPr id="19" name="Tijdelijke aanduiding voor tekst 2">
            <a:extLst>
              <a:ext uri="{FF2B5EF4-FFF2-40B4-BE49-F238E27FC236}">
                <a16:creationId xmlns:a16="http://schemas.microsoft.com/office/drawing/2014/main" id="{3B02696F-DBA2-3048-9E98-D0344CC8C393}"/>
              </a:ext>
            </a:extLst>
          </p:cNvPr>
          <p:cNvSpPr>
            <a:spLocks noGrp="1"/>
          </p:cNvSpPr>
          <p:nvPr>
            <p:ph type="body" sz="quarter" idx="10" hasCustomPrompt="1"/>
          </p:nvPr>
        </p:nvSpPr>
        <p:spPr>
          <a:xfrm>
            <a:off x="6525117" y="620289"/>
            <a:ext cx="5139179" cy="897921"/>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0" name="Tijdelijke aanduiding voor tekst 4">
            <a:extLst>
              <a:ext uri="{FF2B5EF4-FFF2-40B4-BE49-F238E27FC236}">
                <a16:creationId xmlns:a16="http://schemas.microsoft.com/office/drawing/2014/main" id="{B4C7104A-40CD-3B41-8925-7DF6DE417F3B}"/>
              </a:ext>
            </a:extLst>
          </p:cNvPr>
          <p:cNvSpPr>
            <a:spLocks noGrp="1"/>
          </p:cNvSpPr>
          <p:nvPr>
            <p:ph type="body" sz="quarter" idx="11" hasCustomPrompt="1"/>
          </p:nvPr>
        </p:nvSpPr>
        <p:spPr>
          <a:xfrm>
            <a:off x="6525117" y="2005374"/>
            <a:ext cx="5259555" cy="388520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4082290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3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pic>
        <p:nvPicPr>
          <p:cNvPr id="12" name="Afbeelding 11">
            <a:extLst>
              <a:ext uri="{FF2B5EF4-FFF2-40B4-BE49-F238E27FC236}">
                <a16:creationId xmlns:a16="http://schemas.microsoft.com/office/drawing/2014/main" id="{D9194498-C36F-D14B-A063-329E50451585}"/>
              </a:ext>
            </a:extLst>
          </p:cNvPr>
          <p:cNvPicPr>
            <a:picLocks noChangeAspect="1"/>
          </p:cNvPicPr>
          <p:nvPr userDrawn="1"/>
        </p:nvPicPr>
        <p:blipFill rotWithShape="1">
          <a:blip r:embed="rId5"/>
          <a:srcRect t="3515" r="8960" b="30491"/>
          <a:stretch/>
        </p:blipFill>
        <p:spPr>
          <a:xfrm flipH="1">
            <a:off x="1" y="0"/>
            <a:ext cx="6990443" cy="6377746"/>
          </a:xfrm>
          <a:prstGeom prst="rect">
            <a:avLst/>
          </a:prstGeom>
        </p:spPr>
      </p:pic>
      <p:pic>
        <p:nvPicPr>
          <p:cNvPr id="13" name="Afbeelding 12">
            <a:extLst>
              <a:ext uri="{FF2B5EF4-FFF2-40B4-BE49-F238E27FC236}">
                <a16:creationId xmlns:a16="http://schemas.microsoft.com/office/drawing/2014/main" id="{768B2794-9AAB-1B48-80F1-02DF2DAD453B}"/>
              </a:ext>
            </a:extLst>
          </p:cNvPr>
          <p:cNvPicPr>
            <a:picLocks noChangeAspect="1"/>
          </p:cNvPicPr>
          <p:nvPr userDrawn="1"/>
        </p:nvPicPr>
        <p:blipFill rotWithShape="1">
          <a:blip r:embed="rId6">
            <a:alphaModFix amt="48000"/>
          </a:blip>
          <a:srcRect l="384" t="1496" r="6241" b="27808"/>
          <a:stretch/>
        </p:blipFill>
        <p:spPr>
          <a:xfrm flipH="1">
            <a:off x="21772" y="-6916"/>
            <a:ext cx="6493565" cy="6384662"/>
          </a:xfrm>
          <a:prstGeom prst="rect">
            <a:avLst/>
          </a:prstGeom>
          <a:effectLst/>
        </p:spPr>
      </p:pic>
      <p:sp>
        <p:nvSpPr>
          <p:cNvPr id="21" name="Tijdelijke aanduiding voor tekst 2">
            <a:extLst>
              <a:ext uri="{FF2B5EF4-FFF2-40B4-BE49-F238E27FC236}">
                <a16:creationId xmlns:a16="http://schemas.microsoft.com/office/drawing/2014/main" id="{92E5BFD5-8113-6C4F-99CD-AB2CC33C6BAC}"/>
              </a:ext>
            </a:extLst>
          </p:cNvPr>
          <p:cNvSpPr>
            <a:spLocks noGrp="1"/>
          </p:cNvSpPr>
          <p:nvPr>
            <p:ph type="body" sz="quarter" idx="10" hasCustomPrompt="1"/>
          </p:nvPr>
        </p:nvSpPr>
        <p:spPr>
          <a:xfrm>
            <a:off x="499877" y="620289"/>
            <a:ext cx="5139179" cy="897921"/>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2" name="Tijdelijke aanduiding voor tekst 4">
            <a:extLst>
              <a:ext uri="{FF2B5EF4-FFF2-40B4-BE49-F238E27FC236}">
                <a16:creationId xmlns:a16="http://schemas.microsoft.com/office/drawing/2014/main" id="{C58652C6-C16F-F644-8BAB-3C9411656A37}"/>
              </a:ext>
            </a:extLst>
          </p:cNvPr>
          <p:cNvSpPr>
            <a:spLocks noGrp="1"/>
          </p:cNvSpPr>
          <p:nvPr>
            <p:ph type="body" sz="quarter" idx="11" hasCustomPrompt="1"/>
          </p:nvPr>
        </p:nvSpPr>
        <p:spPr>
          <a:xfrm>
            <a:off x="499876" y="2005374"/>
            <a:ext cx="5259555" cy="388520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7331546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5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9" y="873126"/>
            <a:ext cx="5139179" cy="886402"/>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9" y="1977859"/>
            <a:ext cx="5259555" cy="2997475"/>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9"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9" y="2634032"/>
            <a:ext cx="12192001" cy="3736798"/>
          </a:xfrm>
          <a:prstGeom prst="rect">
            <a:avLst/>
          </a:prstGeom>
        </p:spPr>
      </p:pic>
    </p:spTree>
    <p:extLst>
      <p:ext uri="{BB962C8B-B14F-4D97-AF65-F5344CB8AC3E}">
        <p14:creationId xmlns:p14="http://schemas.microsoft.com/office/powerpoint/2010/main" val="36539587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Verticale titel en tekst">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2B174455-F6AD-1C4D-AB9E-AB80A5139D72}"/>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Tree>
    <p:extLst>
      <p:ext uri="{BB962C8B-B14F-4D97-AF65-F5344CB8AC3E}">
        <p14:creationId xmlns:p14="http://schemas.microsoft.com/office/powerpoint/2010/main" val="1742681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2FB0CD30-2D63-4F48-A761-FFD8502BF28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Tijdelijke aanduiding voor tekst 2">
            <a:extLst>
              <a:ext uri="{FF2B5EF4-FFF2-40B4-BE49-F238E27FC236}">
                <a16:creationId xmlns:a16="http://schemas.microsoft.com/office/drawing/2014/main" id="{1B56A022-7AF1-8847-9BB6-E2FA3FA87E6D}"/>
              </a:ext>
            </a:extLst>
          </p:cNvPr>
          <p:cNvSpPr>
            <a:spLocks noGrp="1"/>
          </p:cNvSpPr>
          <p:nvPr>
            <p:ph type="body" sz="quarter" idx="10" hasCustomPrompt="1"/>
          </p:nvPr>
        </p:nvSpPr>
        <p:spPr>
          <a:xfrm>
            <a:off x="793789"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2" name="Tijdelijke aanduiding voor tekst 4">
            <a:extLst>
              <a:ext uri="{FF2B5EF4-FFF2-40B4-BE49-F238E27FC236}">
                <a16:creationId xmlns:a16="http://schemas.microsoft.com/office/drawing/2014/main" id="{25F52BF0-D392-C74E-B15C-C2A3E90A63B1}"/>
              </a:ext>
            </a:extLst>
          </p:cNvPr>
          <p:cNvSpPr>
            <a:spLocks noGrp="1"/>
          </p:cNvSpPr>
          <p:nvPr>
            <p:ph type="body" sz="quarter" idx="11" hasCustomPrompt="1"/>
          </p:nvPr>
        </p:nvSpPr>
        <p:spPr>
          <a:xfrm>
            <a:off x="793789" y="1977857"/>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437711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A40D92C1-204D-0441-AE28-5F49BF01F6FA}"/>
              </a:ext>
            </a:extLst>
          </p:cNvPr>
          <p:cNvSpPr/>
          <p:nvPr userDrawn="1"/>
        </p:nvSpPr>
        <p:spPr>
          <a:xfrm>
            <a:off x="2550829"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F9368207-10E6-E145-A142-A400A6BAE0A4}"/>
              </a:ext>
            </a:extLst>
          </p:cNvPr>
          <p:cNvSpPr>
            <a:spLocks noGrp="1"/>
          </p:cNvSpPr>
          <p:nvPr>
            <p:ph type="body" sz="quarter" idx="10" hasCustomPrompt="1"/>
          </p:nvPr>
        </p:nvSpPr>
        <p:spPr>
          <a:xfrm>
            <a:off x="2728913" y="873126"/>
            <a:ext cx="6594475"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5989F843-F20F-2A46-ACD4-BCAB09BD3885}"/>
              </a:ext>
            </a:extLst>
          </p:cNvPr>
          <p:cNvSpPr>
            <a:spLocks noGrp="1"/>
          </p:cNvSpPr>
          <p:nvPr>
            <p:ph type="body" sz="quarter" idx="11" hasCustomPrompt="1"/>
          </p:nvPr>
        </p:nvSpPr>
        <p:spPr>
          <a:xfrm>
            <a:off x="2728915" y="2092329"/>
            <a:ext cx="6594476" cy="3643457"/>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7360798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4912964" y="654803"/>
            <a:ext cx="6571280"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5326777" y="790006"/>
            <a:ext cx="5802779"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5326775" y="2009198"/>
            <a:ext cx="5802780"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8660510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3435537" y="654803"/>
            <a:ext cx="8048713"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3775167" y="790006"/>
            <a:ext cx="7354388"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3775168" y="2009198"/>
            <a:ext cx="7354389"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8637525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471593" y="654803"/>
            <a:ext cx="6571280"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885405" y="790006"/>
            <a:ext cx="5802779"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885407" y="2009198"/>
            <a:ext cx="5802780"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9028894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471595" y="654803"/>
            <a:ext cx="7797196"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885405" y="790006"/>
            <a:ext cx="6886995"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885407" y="2009198"/>
            <a:ext cx="6886996"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8552561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Verticale titel en tekst">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D45F56-8413-F94F-91E8-A93ADD6B0EF5}"/>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8" name="Rechthoek 7">
            <a:extLst>
              <a:ext uri="{FF2B5EF4-FFF2-40B4-BE49-F238E27FC236}">
                <a16:creationId xmlns:a16="http://schemas.microsoft.com/office/drawing/2014/main" id="{60D66CD8-375B-7B42-8842-2F731C47109E}"/>
              </a:ext>
            </a:extLst>
          </p:cNvPr>
          <p:cNvSpPr/>
          <p:nvPr userDrawn="1"/>
        </p:nvSpPr>
        <p:spPr>
          <a:xfrm>
            <a:off x="771530" y="654803"/>
            <a:ext cx="10712719"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9" name="Tijdelijke aanduiding voor tekst 2">
            <a:extLst>
              <a:ext uri="{FF2B5EF4-FFF2-40B4-BE49-F238E27FC236}">
                <a16:creationId xmlns:a16="http://schemas.microsoft.com/office/drawing/2014/main" id="{AEA18209-191E-C34B-9AB2-E003FA40B28E}"/>
              </a:ext>
            </a:extLst>
          </p:cNvPr>
          <p:cNvSpPr>
            <a:spLocks noGrp="1"/>
          </p:cNvSpPr>
          <p:nvPr>
            <p:ph type="body" sz="quarter" idx="10" hasCustomPrompt="1"/>
          </p:nvPr>
        </p:nvSpPr>
        <p:spPr>
          <a:xfrm>
            <a:off x="1120541" y="836062"/>
            <a:ext cx="9943703" cy="901486"/>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2" name="Tijdelijke aanduiding voor tekst 4">
            <a:extLst>
              <a:ext uri="{FF2B5EF4-FFF2-40B4-BE49-F238E27FC236}">
                <a16:creationId xmlns:a16="http://schemas.microsoft.com/office/drawing/2014/main" id="{705AEEF6-0701-5F45-BF8F-41AD1D91D8BE}"/>
              </a:ext>
            </a:extLst>
          </p:cNvPr>
          <p:cNvSpPr>
            <a:spLocks noGrp="1"/>
          </p:cNvSpPr>
          <p:nvPr>
            <p:ph type="body" sz="quarter" idx="11" hasCustomPrompt="1"/>
          </p:nvPr>
        </p:nvSpPr>
        <p:spPr>
          <a:xfrm>
            <a:off x="1120540" y="2055267"/>
            <a:ext cx="9943705" cy="3705459"/>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9700266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01-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6397251" y="1161828"/>
            <a:ext cx="4211408" cy="6220435"/>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41"/>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5994401" y="2392363"/>
            <a:ext cx="4841875" cy="3624854"/>
          </a:xfrm>
        </p:spPr>
        <p:txBody>
          <a:bodyPr/>
          <a:lstStyle/>
          <a:p>
            <a:endParaRPr lang="nl-NL"/>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6"/>
            <a:ext cx="39228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1" y="2009198"/>
            <a:ext cx="39228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5514759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02-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pic>
        <p:nvPicPr>
          <p:cNvPr id="3" name="Afbeelding 2">
            <a:extLst>
              <a:ext uri="{FF2B5EF4-FFF2-40B4-BE49-F238E27FC236}">
                <a16:creationId xmlns:a16="http://schemas.microsoft.com/office/drawing/2014/main" id="{8259ABD9-70FE-B545-A168-860310FB81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3" y="1960376"/>
            <a:ext cx="6583040" cy="4569933"/>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41"/>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6035970" y="2392363"/>
            <a:ext cx="4881417" cy="3657684"/>
          </a:xfrm>
        </p:spPr>
        <p:txBody>
          <a:bodyPr/>
          <a:lstStyle/>
          <a:p>
            <a:endParaRPr lang="nl-NL"/>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6"/>
            <a:ext cx="39228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1" y="2009198"/>
            <a:ext cx="39228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7469063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01-Mockup Image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6397251" y="1161828"/>
            <a:ext cx="4211408" cy="6220435"/>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41"/>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6"/>
            <a:ext cx="39228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1" y="2009198"/>
            <a:ext cx="39228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7" name="Tijdelijke aanduiding voor afbeelding 2">
            <a:extLst>
              <a:ext uri="{FF2B5EF4-FFF2-40B4-BE49-F238E27FC236}">
                <a16:creationId xmlns:a16="http://schemas.microsoft.com/office/drawing/2014/main" id="{A1EB1017-79D7-4B49-A8A5-95B30BB6E8E6}"/>
              </a:ext>
            </a:extLst>
          </p:cNvPr>
          <p:cNvSpPr>
            <a:spLocks noGrp="1"/>
          </p:cNvSpPr>
          <p:nvPr>
            <p:ph type="pic" sz="quarter" idx="10" hasCustomPrompt="1"/>
          </p:nvPr>
        </p:nvSpPr>
        <p:spPr>
          <a:xfrm>
            <a:off x="5953127" y="2354271"/>
            <a:ext cx="4824413" cy="3813175"/>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Afbeelding</a:t>
            </a:r>
          </a:p>
        </p:txBody>
      </p:sp>
    </p:spTree>
    <p:extLst>
      <p:ext uri="{BB962C8B-B14F-4D97-AF65-F5344CB8AC3E}">
        <p14:creationId xmlns:p14="http://schemas.microsoft.com/office/powerpoint/2010/main" val="23174354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02-Mockup Image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pic>
        <p:nvPicPr>
          <p:cNvPr id="3" name="Afbeelding 2">
            <a:extLst>
              <a:ext uri="{FF2B5EF4-FFF2-40B4-BE49-F238E27FC236}">
                <a16:creationId xmlns:a16="http://schemas.microsoft.com/office/drawing/2014/main" id="{8259ABD9-70FE-B545-A168-860310FB81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3" y="1960376"/>
            <a:ext cx="6583040" cy="4569933"/>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41"/>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6"/>
            <a:ext cx="39228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1" y="2009198"/>
            <a:ext cx="39228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7" name="Tijdelijke aanduiding voor afbeelding 2">
            <a:extLst>
              <a:ext uri="{FF2B5EF4-FFF2-40B4-BE49-F238E27FC236}">
                <a16:creationId xmlns:a16="http://schemas.microsoft.com/office/drawing/2014/main" id="{410B9334-C4E7-D24E-B4ED-54241993FF2F}"/>
              </a:ext>
            </a:extLst>
          </p:cNvPr>
          <p:cNvSpPr>
            <a:spLocks noGrp="1"/>
          </p:cNvSpPr>
          <p:nvPr>
            <p:ph type="pic" sz="quarter" idx="10" hasCustomPrompt="1"/>
          </p:nvPr>
        </p:nvSpPr>
        <p:spPr>
          <a:xfrm>
            <a:off x="6079672" y="2384314"/>
            <a:ext cx="4824413" cy="3665741"/>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Afbeelding</a:t>
            </a:r>
          </a:p>
        </p:txBody>
      </p:sp>
    </p:spTree>
    <p:extLst>
      <p:ext uri="{BB962C8B-B14F-4D97-AF65-F5344CB8AC3E}">
        <p14:creationId xmlns:p14="http://schemas.microsoft.com/office/powerpoint/2010/main" val="23604470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01-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41"/>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6"/>
            <a:ext cx="3922816"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1" y="2009198"/>
            <a:ext cx="3922817"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3" name="Afbeelding 2">
            <a:extLst>
              <a:ext uri="{FF2B5EF4-FFF2-40B4-BE49-F238E27FC236}">
                <a16:creationId xmlns:a16="http://schemas.microsoft.com/office/drawing/2014/main" id="{9BEA7A98-4C2A-5745-9EC3-6388131199F7}"/>
              </a:ext>
            </a:extLst>
          </p:cNvPr>
          <p:cNvPicPr>
            <a:picLocks noChangeAspect="1"/>
          </p:cNvPicPr>
          <p:nvPr userDrawn="1"/>
        </p:nvPicPr>
        <p:blipFill rotWithShape="1">
          <a:blip r:embed="rId6"/>
          <a:srcRect l="-1" r="-13"/>
          <a:stretch/>
        </p:blipFill>
        <p:spPr>
          <a:xfrm>
            <a:off x="4609157" y="1284172"/>
            <a:ext cx="7582843" cy="5461000"/>
          </a:xfrm>
          <a:prstGeom prst="rect">
            <a:avLst/>
          </a:prstGeom>
        </p:spPr>
      </p:pic>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6084455" y="2004307"/>
            <a:ext cx="4583548" cy="2669301"/>
          </a:xfrm>
        </p:spPr>
        <p:txBody>
          <a:bodyPr/>
          <a:lstStyle/>
          <a:p>
            <a:endParaRPr lang="nl-NL"/>
          </a:p>
        </p:txBody>
      </p:sp>
    </p:spTree>
    <p:extLst>
      <p:ext uri="{BB962C8B-B14F-4D97-AF65-F5344CB8AC3E}">
        <p14:creationId xmlns:p14="http://schemas.microsoft.com/office/powerpoint/2010/main" val="3271364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Rechthoek 8">
            <a:extLst>
              <a:ext uri="{FF2B5EF4-FFF2-40B4-BE49-F238E27FC236}">
                <a16:creationId xmlns:a16="http://schemas.microsoft.com/office/drawing/2014/main" id="{28CF72A0-B750-B74C-B78E-08DA69B48102}"/>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6" name="Tijdelijke aanduiding voor tekst 2">
            <a:extLst>
              <a:ext uri="{FF2B5EF4-FFF2-40B4-BE49-F238E27FC236}">
                <a16:creationId xmlns:a16="http://schemas.microsoft.com/office/drawing/2014/main" id="{3BF25EA2-D926-FA4E-9204-986042A21B2D}"/>
              </a:ext>
            </a:extLst>
          </p:cNvPr>
          <p:cNvSpPr>
            <a:spLocks noGrp="1"/>
          </p:cNvSpPr>
          <p:nvPr>
            <p:ph type="body" sz="quarter" idx="10" hasCustomPrompt="1"/>
          </p:nvPr>
        </p:nvSpPr>
        <p:spPr>
          <a:xfrm>
            <a:off x="5326775"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CD5E6558-2798-2847-9D58-120F834972F1}"/>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3961418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01-Mockup Digibord Foto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pic>
        <p:nvPicPr>
          <p:cNvPr id="4" name="Afbeelding 6">
            <a:extLst>
              <a:ext uri="{FF2B5EF4-FFF2-40B4-BE49-F238E27FC236}">
                <a16:creationId xmlns:a16="http://schemas.microsoft.com/office/drawing/2014/main" id="{56C41C4F-A341-9C44-BE56-D22F2D32E2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5878" y="680938"/>
            <a:ext cx="10281463" cy="5783323"/>
          </a:xfrm>
          <a:prstGeom prst="rect">
            <a:avLst/>
          </a:prstGeom>
        </p:spPr>
      </p:pic>
      <p:sp>
        <p:nvSpPr>
          <p:cNvPr id="5" name="Picture Placeholder 7">
            <a:extLst>
              <a:ext uri="{FF2B5EF4-FFF2-40B4-BE49-F238E27FC236}">
                <a16:creationId xmlns:a16="http://schemas.microsoft.com/office/drawing/2014/main" id="{FC4C58FB-C54D-FF4A-A865-8F43D5709B97}"/>
              </a:ext>
            </a:extLst>
          </p:cNvPr>
          <p:cNvSpPr>
            <a:spLocks noGrp="1"/>
          </p:cNvSpPr>
          <p:nvPr>
            <p:ph type="pic" sz="quarter" idx="12" hasCustomPrompt="1"/>
          </p:nvPr>
        </p:nvSpPr>
        <p:spPr>
          <a:xfrm>
            <a:off x="2814693" y="1166292"/>
            <a:ext cx="7769863" cy="4531149"/>
          </a:xfrm>
        </p:spPr>
        <p:txBody>
          <a:bodyPr>
            <a:normAutofit/>
          </a:bodyPr>
          <a:lstStyle>
            <a:lvl1pPr marL="128588" indent="-128588">
              <a:buFont typeface="Arial" charset="0"/>
              <a:buChar char="•"/>
              <a:defRPr sz="1500">
                <a:solidFill>
                  <a:schemeClr val="bg1"/>
                </a:solidFill>
              </a:defRPr>
            </a:lvl1pPr>
          </a:lstStyle>
          <a:p>
            <a:pPr marL="128588" marR="0" lvl="0" indent="-128588" algn="l" defTabSz="514350" rtl="0" eaLnBrk="1" fontAlgn="auto" latinLnBrk="0" hangingPunct="1">
              <a:lnSpc>
                <a:spcPct val="90000"/>
              </a:lnSpc>
              <a:spcBef>
                <a:spcPts val="563"/>
              </a:spcBef>
              <a:spcAft>
                <a:spcPts val="0"/>
              </a:spcAft>
              <a:buClrTx/>
              <a:buSzTx/>
              <a:buFontTx/>
              <a:buNone/>
              <a:tabLst/>
              <a:defRPr/>
            </a:pPr>
            <a:r>
              <a:rPr lang="en-US"/>
              <a:t>Image</a:t>
            </a:r>
          </a:p>
        </p:txBody>
      </p:sp>
      <p:sp>
        <p:nvSpPr>
          <p:cNvPr id="3" name="Tijdelijke aanduiding voor tekst 2">
            <a:extLst>
              <a:ext uri="{FF2B5EF4-FFF2-40B4-BE49-F238E27FC236}">
                <a16:creationId xmlns:a16="http://schemas.microsoft.com/office/drawing/2014/main" id="{50323C29-A59A-344E-9F42-69C808188500}"/>
              </a:ext>
            </a:extLst>
          </p:cNvPr>
          <p:cNvSpPr>
            <a:spLocks noGrp="1"/>
          </p:cNvSpPr>
          <p:nvPr>
            <p:ph type="body" sz="quarter" idx="13" hasCustomPrompt="1"/>
          </p:nvPr>
        </p:nvSpPr>
        <p:spPr>
          <a:xfrm>
            <a:off x="320675" y="274646"/>
            <a:ext cx="11436660" cy="892175"/>
          </a:xfrm>
        </p:spPr>
        <p:txBody>
          <a:bodyPr>
            <a:normAutofit/>
          </a:bodyPr>
          <a:lstStyle>
            <a:lvl1pPr marL="0" indent="0" algn="ctr">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0" name="object 16">
            <a:extLst>
              <a:ext uri="{FF2B5EF4-FFF2-40B4-BE49-F238E27FC236}">
                <a16:creationId xmlns:a16="http://schemas.microsoft.com/office/drawing/2014/main" id="{44DA0642-7C97-DD49-969A-F6444CC9A3DA}"/>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7327BC3D-0999-7847-9844-4BE95D4A45C5}"/>
              </a:ext>
            </a:extLst>
          </p:cNvPr>
          <p:cNvSpPr/>
          <p:nvPr userDrawn="1"/>
        </p:nvSpPr>
        <p:spPr>
          <a:xfrm>
            <a:off x="273297" y="6497241"/>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Tree>
    <p:extLst>
      <p:ext uri="{BB962C8B-B14F-4D97-AF65-F5344CB8AC3E}">
        <p14:creationId xmlns:p14="http://schemas.microsoft.com/office/powerpoint/2010/main" val="3615991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02-Mockup Digibord Foto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pic>
        <p:nvPicPr>
          <p:cNvPr id="4" name="Afbeelding 6">
            <a:extLst>
              <a:ext uri="{FF2B5EF4-FFF2-40B4-BE49-F238E27FC236}">
                <a16:creationId xmlns:a16="http://schemas.microsoft.com/office/drawing/2014/main" id="{56C41C4F-A341-9C44-BE56-D22F2D32E2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5878" y="680938"/>
            <a:ext cx="10281463" cy="5783323"/>
          </a:xfrm>
          <a:prstGeom prst="rect">
            <a:avLst/>
          </a:prstGeom>
        </p:spPr>
      </p:pic>
      <p:sp>
        <p:nvSpPr>
          <p:cNvPr id="3" name="Tijdelijke aanduiding voor tekst 2">
            <a:extLst>
              <a:ext uri="{FF2B5EF4-FFF2-40B4-BE49-F238E27FC236}">
                <a16:creationId xmlns:a16="http://schemas.microsoft.com/office/drawing/2014/main" id="{50323C29-A59A-344E-9F42-69C808188500}"/>
              </a:ext>
            </a:extLst>
          </p:cNvPr>
          <p:cNvSpPr>
            <a:spLocks noGrp="1"/>
          </p:cNvSpPr>
          <p:nvPr>
            <p:ph type="body" sz="quarter" idx="13" hasCustomPrompt="1"/>
          </p:nvPr>
        </p:nvSpPr>
        <p:spPr>
          <a:xfrm>
            <a:off x="320675" y="274646"/>
            <a:ext cx="11436660" cy="892175"/>
          </a:xfrm>
        </p:spPr>
        <p:txBody>
          <a:bodyPr>
            <a:normAutofit/>
          </a:bodyPr>
          <a:lstStyle>
            <a:lvl1pPr marL="0" indent="0" algn="ctr">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0" name="object 16">
            <a:extLst>
              <a:ext uri="{FF2B5EF4-FFF2-40B4-BE49-F238E27FC236}">
                <a16:creationId xmlns:a16="http://schemas.microsoft.com/office/drawing/2014/main" id="{44DA0642-7C97-DD49-969A-F6444CC9A3DA}"/>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7327BC3D-0999-7847-9844-4BE95D4A45C5}"/>
              </a:ext>
            </a:extLst>
          </p:cNvPr>
          <p:cNvSpPr/>
          <p:nvPr userDrawn="1"/>
        </p:nvSpPr>
        <p:spPr>
          <a:xfrm>
            <a:off x="273297" y="6497241"/>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12" name="Tijdelijke aanduiding voor media 14">
            <a:extLst>
              <a:ext uri="{FF2B5EF4-FFF2-40B4-BE49-F238E27FC236}">
                <a16:creationId xmlns:a16="http://schemas.microsoft.com/office/drawing/2014/main" id="{D2C7D109-B0B3-BE4E-AFA6-1953FD55DD3A}"/>
              </a:ext>
            </a:extLst>
          </p:cNvPr>
          <p:cNvSpPr>
            <a:spLocks noGrp="1"/>
          </p:cNvSpPr>
          <p:nvPr>
            <p:ph type="media" sz="quarter" idx="10"/>
          </p:nvPr>
        </p:nvSpPr>
        <p:spPr>
          <a:xfrm>
            <a:off x="2753923" y="1245252"/>
            <a:ext cx="7712692" cy="4388105"/>
          </a:xfrm>
        </p:spPr>
        <p:txBody>
          <a:bodyPr/>
          <a:lstStyle/>
          <a:p>
            <a:endParaRPr lang="nl-NL"/>
          </a:p>
        </p:txBody>
      </p:sp>
    </p:spTree>
    <p:extLst>
      <p:ext uri="{BB962C8B-B14F-4D97-AF65-F5344CB8AC3E}">
        <p14:creationId xmlns:p14="http://schemas.microsoft.com/office/powerpoint/2010/main" val="85463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7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41"/>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3" name="Tijdelijke aanduiding voor afbeelding 2">
            <a:extLst>
              <a:ext uri="{FF2B5EF4-FFF2-40B4-BE49-F238E27FC236}">
                <a16:creationId xmlns:a16="http://schemas.microsoft.com/office/drawing/2014/main" id="{0CC5B48C-269E-3340-B899-980E4C41A66C}"/>
              </a:ext>
            </a:extLst>
          </p:cNvPr>
          <p:cNvSpPr>
            <a:spLocks noGrp="1"/>
          </p:cNvSpPr>
          <p:nvPr>
            <p:ph type="pic" sz="quarter" idx="10" hasCustomPrompt="1"/>
          </p:nvPr>
        </p:nvSpPr>
        <p:spPr>
          <a:xfrm>
            <a:off x="0" y="0"/>
            <a:ext cx="12192000" cy="6376988"/>
          </a:xfrm>
        </p:spPr>
        <p:txBody>
          <a:bodyPr/>
          <a:lstStyle>
            <a:lvl1pPr marL="0" indent="0">
              <a:buNone/>
              <a:defRPr>
                <a:solidFill>
                  <a:srgbClr val="002F65"/>
                </a:solidFill>
              </a:defRPr>
            </a:lvl1pPr>
          </a:lstStyle>
          <a:p>
            <a:r>
              <a:rPr lang="nl-NL"/>
              <a:t>Afbeelding</a:t>
            </a:r>
          </a:p>
        </p:txBody>
      </p:sp>
    </p:spTree>
    <p:extLst>
      <p:ext uri="{BB962C8B-B14F-4D97-AF65-F5344CB8AC3E}">
        <p14:creationId xmlns:p14="http://schemas.microsoft.com/office/powerpoint/2010/main" val="2424097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5" name="object 16">
            <a:extLst>
              <a:ext uri="{FF2B5EF4-FFF2-40B4-BE49-F238E27FC236}">
                <a16:creationId xmlns:a16="http://schemas.microsoft.com/office/drawing/2014/main" id="{164140A1-D188-CF4C-9AAD-30378787EF10}"/>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6" name="object 17">
            <a:extLst>
              <a:ext uri="{FF2B5EF4-FFF2-40B4-BE49-F238E27FC236}">
                <a16:creationId xmlns:a16="http://schemas.microsoft.com/office/drawing/2014/main" id="{F22049EB-DD66-744D-B812-33770C895A20}"/>
              </a:ext>
            </a:extLst>
          </p:cNvPr>
          <p:cNvSpPr/>
          <p:nvPr userDrawn="1"/>
        </p:nvSpPr>
        <p:spPr>
          <a:xfrm>
            <a:off x="273297" y="6497241"/>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3" name="Tijdelijke aanduiding voor media 2">
            <a:extLst>
              <a:ext uri="{FF2B5EF4-FFF2-40B4-BE49-F238E27FC236}">
                <a16:creationId xmlns:a16="http://schemas.microsoft.com/office/drawing/2014/main" id="{87F4FEDF-679D-6248-98FD-3601D781E59D}"/>
              </a:ext>
            </a:extLst>
          </p:cNvPr>
          <p:cNvSpPr>
            <a:spLocks noGrp="1"/>
          </p:cNvSpPr>
          <p:nvPr>
            <p:ph type="media" sz="quarter" idx="10"/>
          </p:nvPr>
        </p:nvSpPr>
        <p:spPr>
          <a:xfrm>
            <a:off x="0" y="0"/>
            <a:ext cx="12192000" cy="6376988"/>
          </a:xfrm>
        </p:spPr>
        <p:txBody>
          <a:bodyPr/>
          <a:lstStyle/>
          <a:p>
            <a:endParaRPr lang="en-GB"/>
          </a:p>
        </p:txBody>
      </p:sp>
    </p:spTree>
    <p:extLst>
      <p:ext uri="{BB962C8B-B14F-4D97-AF65-F5344CB8AC3E}">
        <p14:creationId xmlns:p14="http://schemas.microsoft.com/office/powerpoint/2010/main" val="9782123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09-Content Slide">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BD17EFA-63A2-2C45-8989-045C8D81DBD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object 16">
            <a:extLst>
              <a:ext uri="{FF2B5EF4-FFF2-40B4-BE49-F238E27FC236}">
                <a16:creationId xmlns:a16="http://schemas.microsoft.com/office/drawing/2014/main" id="{9203F44A-5CB6-FE4B-BC9C-9B84DC9332E3}"/>
              </a:ext>
            </a:extLst>
          </p:cNvPr>
          <p:cNvSpPr/>
          <p:nvPr userDrawn="1"/>
        </p:nvSpPr>
        <p:spPr>
          <a:xfrm>
            <a:off x="2989" y="6377754"/>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853"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object 17">
            <a:extLst>
              <a:ext uri="{FF2B5EF4-FFF2-40B4-BE49-F238E27FC236}">
                <a16:creationId xmlns:a16="http://schemas.microsoft.com/office/drawing/2014/main" id="{9099FDE0-1B9C-C64F-954E-A841DB3E4CC0}"/>
              </a:ext>
            </a:extLst>
          </p:cNvPr>
          <p:cNvSpPr/>
          <p:nvPr userDrawn="1"/>
        </p:nvSpPr>
        <p:spPr>
          <a:xfrm>
            <a:off x="273297" y="6497241"/>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853"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Rechthoek 18">
            <a:extLst>
              <a:ext uri="{FF2B5EF4-FFF2-40B4-BE49-F238E27FC236}">
                <a16:creationId xmlns:a16="http://schemas.microsoft.com/office/drawing/2014/main" id="{79DF07FA-C1EF-E84B-811C-41FDDC8182AF}"/>
              </a:ext>
            </a:extLst>
          </p:cNvPr>
          <p:cNvSpPr/>
          <p:nvPr userDrawn="1"/>
        </p:nvSpPr>
        <p:spPr>
          <a:xfrm>
            <a:off x="930733"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ijdelijke aanduiding voor tekst 2">
            <a:extLst>
              <a:ext uri="{FF2B5EF4-FFF2-40B4-BE49-F238E27FC236}">
                <a16:creationId xmlns:a16="http://schemas.microsoft.com/office/drawing/2014/main" id="{6984B18E-0FB0-F14E-9769-B15DC8119DEA}"/>
              </a:ext>
            </a:extLst>
          </p:cNvPr>
          <p:cNvSpPr>
            <a:spLocks noGrp="1"/>
          </p:cNvSpPr>
          <p:nvPr>
            <p:ph type="body" sz="quarter" idx="10" hasCustomPrompt="1"/>
          </p:nvPr>
        </p:nvSpPr>
        <p:spPr>
          <a:xfrm>
            <a:off x="1220391" y="790006"/>
            <a:ext cx="9817727" cy="859437"/>
          </a:xfrm>
        </p:spPr>
        <p:txBody>
          <a:bodyPr>
            <a:normAutofit/>
          </a:bodyPr>
          <a:lstStyle>
            <a:lvl1pPr marL="0" indent="0">
              <a:buNone/>
              <a:defRPr sz="3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653508CD-F079-BD41-94E9-16303C146F97}"/>
              </a:ext>
            </a:extLst>
          </p:cNvPr>
          <p:cNvSpPr>
            <a:spLocks noGrp="1"/>
          </p:cNvSpPr>
          <p:nvPr>
            <p:ph type="body" sz="quarter" idx="11" hasCustomPrompt="1"/>
          </p:nvPr>
        </p:nvSpPr>
        <p:spPr>
          <a:xfrm>
            <a:off x="1220390" y="2009198"/>
            <a:ext cx="9817729"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4" name="Afbeelding 13">
            <a:extLst>
              <a:ext uri="{FF2B5EF4-FFF2-40B4-BE49-F238E27FC236}">
                <a16:creationId xmlns:a16="http://schemas.microsoft.com/office/drawing/2014/main" id="{DED79F7E-0B32-BD4A-B0BF-0A2B067770D6}"/>
              </a:ext>
            </a:extLst>
          </p:cNvPr>
          <p:cNvPicPr>
            <a:picLocks noChangeAspect="1"/>
          </p:cNvPicPr>
          <p:nvPr userDrawn="1"/>
        </p:nvPicPr>
        <p:blipFill rotWithShape="1">
          <a:blip r:embed="rId4" cstate="print">
            <a:alphaModFix/>
            <a:extLst>
              <a:ext uri="{28A0092B-C50C-407E-A947-70E740481C1C}">
                <a14:useLocalDpi xmlns:a14="http://schemas.microsoft.com/office/drawing/2010/main"/>
              </a:ext>
            </a:extLst>
          </a:blip>
          <a:srcRect t="-97845"/>
          <a:stretch/>
        </p:blipFill>
        <p:spPr>
          <a:xfrm>
            <a:off x="0" y="4234552"/>
            <a:ext cx="12192000" cy="2143194"/>
          </a:xfrm>
          <a:prstGeom prst="rect">
            <a:avLst/>
          </a:prstGeom>
        </p:spPr>
      </p:pic>
    </p:spTree>
    <p:extLst>
      <p:ext uri="{BB962C8B-B14F-4D97-AF65-F5344CB8AC3E}">
        <p14:creationId xmlns:p14="http://schemas.microsoft.com/office/powerpoint/2010/main" val="2461235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39338284-CA01-614D-BA01-1427D611289A}"/>
              </a:ext>
            </a:extLst>
          </p:cNvPr>
          <p:cNvSpPr/>
          <p:nvPr userDrawn="1"/>
        </p:nvSpPr>
        <p:spPr>
          <a:xfrm>
            <a:off x="3657601"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C77EB742-F8D0-D348-A950-257205523542}"/>
              </a:ext>
            </a:extLst>
          </p:cNvPr>
          <p:cNvSpPr>
            <a:spLocks noGrp="1"/>
          </p:cNvSpPr>
          <p:nvPr>
            <p:ph type="body" sz="quarter" idx="10" hasCustomPrompt="1"/>
          </p:nvPr>
        </p:nvSpPr>
        <p:spPr>
          <a:xfrm>
            <a:off x="3925615" y="790004"/>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109BA605-268F-A247-97B6-EDDCDA82A93A}"/>
              </a:ext>
            </a:extLst>
          </p:cNvPr>
          <p:cNvSpPr>
            <a:spLocks noGrp="1"/>
          </p:cNvSpPr>
          <p:nvPr>
            <p:ph type="body" sz="quarter" idx="11" hasCustomPrompt="1"/>
          </p:nvPr>
        </p:nvSpPr>
        <p:spPr>
          <a:xfrm>
            <a:off x="3925616" y="2009198"/>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618449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Rechthoek 8">
            <a:extLst>
              <a:ext uri="{FF2B5EF4-FFF2-40B4-BE49-F238E27FC236}">
                <a16:creationId xmlns:a16="http://schemas.microsoft.com/office/drawing/2014/main" id="{89FD98C0-D7C8-9748-A218-976F0368D53E}"/>
              </a:ext>
            </a:extLst>
          </p:cNvPr>
          <p:cNvSpPr/>
          <p:nvPr userDrawn="1"/>
        </p:nvSpPr>
        <p:spPr>
          <a:xfrm>
            <a:off x="396383"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6" name="Tijdelijke aanduiding voor tekst 2">
            <a:extLst>
              <a:ext uri="{FF2B5EF4-FFF2-40B4-BE49-F238E27FC236}">
                <a16:creationId xmlns:a16="http://schemas.microsoft.com/office/drawing/2014/main" id="{337A7FCE-6825-274A-BD19-0EC89DFEEF22}"/>
              </a:ext>
            </a:extLst>
          </p:cNvPr>
          <p:cNvSpPr>
            <a:spLocks noGrp="1"/>
          </p:cNvSpPr>
          <p:nvPr>
            <p:ph type="body" sz="quarter" idx="10" hasCustomPrompt="1"/>
          </p:nvPr>
        </p:nvSpPr>
        <p:spPr>
          <a:xfrm>
            <a:off x="616231"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38F6436D-4056-0A44-B226-B6089288D4E2}"/>
              </a:ext>
            </a:extLst>
          </p:cNvPr>
          <p:cNvSpPr>
            <a:spLocks noGrp="1"/>
          </p:cNvSpPr>
          <p:nvPr>
            <p:ph type="body" sz="quarter" idx="11" hasCustomPrompt="1"/>
          </p:nvPr>
        </p:nvSpPr>
        <p:spPr>
          <a:xfrm>
            <a:off x="616228"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09778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DE4F58E9-204C-3747-8D81-4F9868824654}"/>
              </a:ext>
            </a:extLst>
          </p:cNvPr>
          <p:cNvSpPr/>
          <p:nvPr userDrawn="1"/>
        </p:nvSpPr>
        <p:spPr>
          <a:xfrm>
            <a:off x="930732"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AF50BFED-4A2C-D546-9B41-4C98060870B3}"/>
              </a:ext>
            </a:extLst>
          </p:cNvPr>
          <p:cNvSpPr>
            <a:spLocks noGrp="1"/>
          </p:cNvSpPr>
          <p:nvPr>
            <p:ph type="body" sz="quarter" idx="10" hasCustomPrompt="1"/>
          </p:nvPr>
        </p:nvSpPr>
        <p:spPr>
          <a:xfrm>
            <a:off x="1220390" y="790004"/>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797A6A09-7E92-AB49-9F78-A97C36BE01E1}"/>
              </a:ext>
            </a:extLst>
          </p:cNvPr>
          <p:cNvSpPr>
            <a:spLocks noGrp="1"/>
          </p:cNvSpPr>
          <p:nvPr>
            <p:ph type="body" sz="quarter" idx="11" hasCustomPrompt="1"/>
          </p:nvPr>
        </p:nvSpPr>
        <p:spPr>
          <a:xfrm>
            <a:off x="1220389" y="2009198"/>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315570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DE4F58E9-204C-3747-8D81-4F9868824654}"/>
              </a:ext>
            </a:extLst>
          </p:cNvPr>
          <p:cNvSpPr/>
          <p:nvPr userDrawn="1"/>
        </p:nvSpPr>
        <p:spPr>
          <a:xfrm>
            <a:off x="930732"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AF50BFED-4A2C-D546-9B41-4C98060870B3}"/>
              </a:ext>
            </a:extLst>
          </p:cNvPr>
          <p:cNvSpPr>
            <a:spLocks noGrp="1"/>
          </p:cNvSpPr>
          <p:nvPr>
            <p:ph type="body" sz="quarter" idx="10" hasCustomPrompt="1"/>
          </p:nvPr>
        </p:nvSpPr>
        <p:spPr>
          <a:xfrm>
            <a:off x="1220390" y="790004"/>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797A6A09-7E92-AB49-9F78-A97C36BE01E1}"/>
              </a:ext>
            </a:extLst>
          </p:cNvPr>
          <p:cNvSpPr>
            <a:spLocks noGrp="1"/>
          </p:cNvSpPr>
          <p:nvPr>
            <p:ph type="body" sz="quarter" idx="11" hasCustomPrompt="1"/>
          </p:nvPr>
        </p:nvSpPr>
        <p:spPr>
          <a:xfrm>
            <a:off x="1220389" y="2009198"/>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4"/>
          <a:srcRect t="-1" b="57184"/>
          <a:stretch/>
        </p:blipFill>
        <p:spPr>
          <a:xfrm>
            <a:off x="-599142" y="4383401"/>
            <a:ext cx="13266820" cy="1873042"/>
          </a:xfrm>
          <a:prstGeom prst="rect">
            <a:avLst/>
          </a:prstGeom>
        </p:spPr>
      </p:pic>
    </p:spTree>
    <p:extLst>
      <p:ext uri="{BB962C8B-B14F-4D97-AF65-F5344CB8AC3E}">
        <p14:creationId xmlns:p14="http://schemas.microsoft.com/office/powerpoint/2010/main" val="3653652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Rechthoek 8">
            <a:extLst>
              <a:ext uri="{FF2B5EF4-FFF2-40B4-BE49-F238E27FC236}">
                <a16:creationId xmlns:a16="http://schemas.microsoft.com/office/drawing/2014/main" id="{060E1C5B-4CFC-2D40-B6A0-35760D6029B8}"/>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6" name="Tijdelijke aanduiding voor tekst 2">
            <a:extLst>
              <a:ext uri="{FF2B5EF4-FFF2-40B4-BE49-F238E27FC236}">
                <a16:creationId xmlns:a16="http://schemas.microsoft.com/office/drawing/2014/main" id="{79E334AE-9106-E44F-9305-DC817D29B664}"/>
              </a:ext>
            </a:extLst>
          </p:cNvPr>
          <p:cNvSpPr>
            <a:spLocks noGrp="1"/>
          </p:cNvSpPr>
          <p:nvPr>
            <p:ph type="body" sz="quarter" idx="10" hasCustomPrompt="1"/>
          </p:nvPr>
        </p:nvSpPr>
        <p:spPr>
          <a:xfrm>
            <a:off x="5326775"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7" name="Tijdelijke aanduiding voor tekst 4">
            <a:extLst>
              <a:ext uri="{FF2B5EF4-FFF2-40B4-BE49-F238E27FC236}">
                <a16:creationId xmlns:a16="http://schemas.microsoft.com/office/drawing/2014/main" id="{2E0E2401-B66D-0440-B0B2-ED96BAFF5C38}"/>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8" name="Tijdelijke aanduiding voor afbeelding 2">
            <a:extLst>
              <a:ext uri="{FF2B5EF4-FFF2-40B4-BE49-F238E27FC236}">
                <a16:creationId xmlns:a16="http://schemas.microsoft.com/office/drawing/2014/main" id="{B73F6B49-D7ED-F84D-9134-35E1F2605634}"/>
              </a:ext>
            </a:extLst>
          </p:cNvPr>
          <p:cNvSpPr>
            <a:spLocks noGrp="1"/>
          </p:cNvSpPr>
          <p:nvPr>
            <p:ph type="pic" sz="quarter" idx="12" hasCustomPrompt="1"/>
          </p:nvPr>
        </p:nvSpPr>
        <p:spPr>
          <a:xfrm>
            <a:off x="930728" y="433394"/>
            <a:ext cx="3904797"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2218668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02941964-84A6-F74E-8952-80926110EF65}"/>
              </a:ext>
            </a:extLst>
          </p:cNvPr>
          <p:cNvSpPr/>
          <p:nvPr userDrawn="1"/>
        </p:nvSpPr>
        <p:spPr>
          <a:xfrm>
            <a:off x="930731" y="433388"/>
            <a:ext cx="6036935"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3608075F-3522-784E-A6DD-75FC2CEFEE04}"/>
              </a:ext>
            </a:extLst>
          </p:cNvPr>
          <p:cNvSpPr>
            <a:spLocks noGrp="1"/>
          </p:cNvSpPr>
          <p:nvPr>
            <p:ph type="body" sz="quarter" idx="10" hasCustomPrompt="1"/>
          </p:nvPr>
        </p:nvSpPr>
        <p:spPr>
          <a:xfrm>
            <a:off x="1208317" y="748698"/>
            <a:ext cx="5483431"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26BCE6EF-0B90-E847-8247-5F5D9DDC12E2}"/>
              </a:ext>
            </a:extLst>
          </p:cNvPr>
          <p:cNvSpPr>
            <a:spLocks noGrp="1"/>
          </p:cNvSpPr>
          <p:nvPr>
            <p:ph type="body" sz="quarter" idx="11" hasCustomPrompt="1"/>
          </p:nvPr>
        </p:nvSpPr>
        <p:spPr>
          <a:xfrm>
            <a:off x="1208313" y="1967892"/>
            <a:ext cx="5483432"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9" name="Tijdelijke aanduiding voor afbeelding 2">
            <a:extLst>
              <a:ext uri="{FF2B5EF4-FFF2-40B4-BE49-F238E27FC236}">
                <a16:creationId xmlns:a16="http://schemas.microsoft.com/office/drawing/2014/main" id="{E08D07D3-4991-7849-8D7F-B840250D743B}"/>
              </a:ext>
            </a:extLst>
          </p:cNvPr>
          <p:cNvSpPr>
            <a:spLocks noGrp="1"/>
          </p:cNvSpPr>
          <p:nvPr>
            <p:ph type="pic" sz="quarter" idx="12" hasCustomPrompt="1"/>
          </p:nvPr>
        </p:nvSpPr>
        <p:spPr>
          <a:xfrm>
            <a:off x="7418449" y="433394"/>
            <a:ext cx="4322763"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1268193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6"/>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6" name="Rechthoek 15">
            <a:extLst>
              <a:ext uri="{FF2B5EF4-FFF2-40B4-BE49-F238E27FC236}">
                <a16:creationId xmlns:a16="http://schemas.microsoft.com/office/drawing/2014/main" id="{8D8D2A11-DA09-EE46-B72A-07394218AD72}"/>
              </a:ext>
            </a:extLst>
          </p:cNvPr>
          <p:cNvSpPr/>
          <p:nvPr userDrawn="1"/>
        </p:nvSpPr>
        <p:spPr>
          <a:xfrm>
            <a:off x="741649" y="654809"/>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7" name="Tijdelijke aanduiding voor tekst 2">
            <a:extLst>
              <a:ext uri="{FF2B5EF4-FFF2-40B4-BE49-F238E27FC236}">
                <a16:creationId xmlns:a16="http://schemas.microsoft.com/office/drawing/2014/main" id="{D247B021-6B4D-FA46-AF81-93D618877AA1}"/>
              </a:ext>
            </a:extLst>
          </p:cNvPr>
          <p:cNvSpPr>
            <a:spLocks noGrp="1"/>
          </p:cNvSpPr>
          <p:nvPr>
            <p:ph type="body" sz="quarter" idx="10" hasCustomPrompt="1"/>
          </p:nvPr>
        </p:nvSpPr>
        <p:spPr>
          <a:xfrm>
            <a:off x="884323" y="873126"/>
            <a:ext cx="4003680" cy="612774"/>
          </a:xfrm>
        </p:spPr>
        <p:txBody>
          <a:bodyPr>
            <a:no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Picture Placeholder 2">
            <a:extLst>
              <a:ext uri="{FF2B5EF4-FFF2-40B4-BE49-F238E27FC236}">
                <a16:creationId xmlns:a16="http://schemas.microsoft.com/office/drawing/2014/main" id="{6CBEE930-1150-AB43-A934-729EC7CF5C27}"/>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3786785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3" y="2490416"/>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9" name="Rechthoek 8">
            <a:extLst>
              <a:ext uri="{FF2B5EF4-FFF2-40B4-BE49-F238E27FC236}">
                <a16:creationId xmlns:a16="http://schemas.microsoft.com/office/drawing/2014/main" id="{83D88CDB-EEE0-AB4A-85E4-240500D0470C}"/>
              </a:ext>
            </a:extLst>
          </p:cNvPr>
          <p:cNvSpPr/>
          <p:nvPr userDrawn="1"/>
        </p:nvSpPr>
        <p:spPr>
          <a:xfrm>
            <a:off x="0" y="-24299"/>
            <a:ext cx="5707165" cy="6408204"/>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3" name="Rechthoek 12">
            <a:extLst>
              <a:ext uri="{FF2B5EF4-FFF2-40B4-BE49-F238E27FC236}">
                <a16:creationId xmlns:a16="http://schemas.microsoft.com/office/drawing/2014/main" id="{014F14E2-3886-5645-872C-A7FD7FDDE6C6}"/>
              </a:ext>
            </a:extLst>
          </p:cNvPr>
          <p:cNvSpPr/>
          <p:nvPr userDrawn="1"/>
        </p:nvSpPr>
        <p:spPr>
          <a:xfrm>
            <a:off x="6210960" y="654809"/>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3FFF713B-1600-0A44-8C95-27D2257C4560}"/>
              </a:ext>
            </a:extLst>
          </p:cNvPr>
          <p:cNvSpPr>
            <a:spLocks noGrp="1"/>
          </p:cNvSpPr>
          <p:nvPr>
            <p:ph type="body" sz="quarter" idx="10" hasCustomPrompt="1"/>
          </p:nvPr>
        </p:nvSpPr>
        <p:spPr>
          <a:xfrm>
            <a:off x="6389046" y="873126"/>
            <a:ext cx="4894001"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Picture Placeholder 2">
            <a:extLst>
              <a:ext uri="{FF2B5EF4-FFF2-40B4-BE49-F238E27FC236}">
                <a16:creationId xmlns:a16="http://schemas.microsoft.com/office/drawing/2014/main" id="{FD97B84E-181D-A44B-A4C9-C6BECBBEC1C5}"/>
              </a:ext>
            </a:extLst>
          </p:cNvPr>
          <p:cNvSpPr>
            <a:spLocks noGrp="1"/>
          </p:cNvSpPr>
          <p:nvPr>
            <p:ph type="pic" sz="quarter" idx="11" hasCustomPrompt="1"/>
          </p:nvPr>
        </p:nvSpPr>
        <p:spPr>
          <a:xfrm>
            <a:off x="0" y="6"/>
            <a:ext cx="5707165" cy="6370829"/>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416570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2FB0CD30-2D63-4F48-A761-FFD8502BF282}"/>
              </a:ext>
            </a:extLst>
          </p:cNvPr>
          <p:cNvSpPr/>
          <p:nvPr userDrawn="1"/>
        </p:nvSpPr>
        <p:spPr>
          <a:xfrm>
            <a:off x="5910717"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Tijdelijke aanduiding voor tekst 2">
            <a:extLst>
              <a:ext uri="{FF2B5EF4-FFF2-40B4-BE49-F238E27FC236}">
                <a16:creationId xmlns:a16="http://schemas.microsoft.com/office/drawing/2014/main" id="{1B56A022-7AF1-8847-9BB6-E2FA3FA87E6D}"/>
              </a:ext>
            </a:extLst>
          </p:cNvPr>
          <p:cNvSpPr>
            <a:spLocks noGrp="1"/>
          </p:cNvSpPr>
          <p:nvPr>
            <p:ph type="body" sz="quarter" idx="10" hasCustomPrompt="1"/>
          </p:nvPr>
        </p:nvSpPr>
        <p:spPr>
          <a:xfrm>
            <a:off x="6088805"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2" name="Tijdelijke aanduiding voor tekst 4">
            <a:extLst>
              <a:ext uri="{FF2B5EF4-FFF2-40B4-BE49-F238E27FC236}">
                <a16:creationId xmlns:a16="http://schemas.microsoft.com/office/drawing/2014/main" id="{64205B0B-1D82-6E4D-B919-D2F1AB9FC4EC}"/>
              </a:ext>
            </a:extLst>
          </p:cNvPr>
          <p:cNvSpPr>
            <a:spLocks noGrp="1"/>
          </p:cNvSpPr>
          <p:nvPr>
            <p:ph type="body" sz="quarter" idx="11" hasCustomPrompt="1"/>
          </p:nvPr>
        </p:nvSpPr>
        <p:spPr>
          <a:xfrm>
            <a:off x="6088805" y="1977857"/>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903439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8"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3" y="2490416"/>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6" name="Rechthoek 15">
            <a:extLst>
              <a:ext uri="{FF2B5EF4-FFF2-40B4-BE49-F238E27FC236}">
                <a16:creationId xmlns:a16="http://schemas.microsoft.com/office/drawing/2014/main" id="{0EBD3A3A-F833-BA42-9E01-FA20723325B2}"/>
              </a:ext>
            </a:extLst>
          </p:cNvPr>
          <p:cNvSpPr/>
          <p:nvPr userDrawn="1"/>
        </p:nvSpPr>
        <p:spPr>
          <a:xfrm>
            <a:off x="615703" y="654809"/>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7" name="Tijdelijke aanduiding voor tekst 2">
            <a:extLst>
              <a:ext uri="{FF2B5EF4-FFF2-40B4-BE49-F238E27FC236}">
                <a16:creationId xmlns:a16="http://schemas.microsoft.com/office/drawing/2014/main" id="{D92F2A33-E34F-8848-8627-A9564E290B05}"/>
              </a:ext>
            </a:extLst>
          </p:cNvPr>
          <p:cNvSpPr>
            <a:spLocks noGrp="1"/>
          </p:cNvSpPr>
          <p:nvPr>
            <p:ph type="body" sz="quarter" idx="10" hasCustomPrompt="1"/>
          </p:nvPr>
        </p:nvSpPr>
        <p:spPr>
          <a:xfrm>
            <a:off x="793789" y="873126"/>
            <a:ext cx="5139179"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Tree>
    <p:extLst>
      <p:ext uri="{BB962C8B-B14F-4D97-AF65-F5344CB8AC3E}">
        <p14:creationId xmlns:p14="http://schemas.microsoft.com/office/powerpoint/2010/main" val="4227851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59" r="2142" b="7196"/>
          <a:stretch/>
        </p:blipFill>
        <p:spPr>
          <a:xfrm>
            <a:off x="2988" y="6"/>
            <a:ext cx="12189017" cy="6258001"/>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3" y="2490416"/>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2629000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59" r="2142" b="7196"/>
          <a:stretch/>
        </p:blipFill>
        <p:spPr>
          <a:xfrm>
            <a:off x="2988" y="6"/>
            <a:ext cx="12189017" cy="6258001"/>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3" y="2490416"/>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6" name="Afbeelding 5">
            <a:extLst>
              <a:ext uri="{FF2B5EF4-FFF2-40B4-BE49-F238E27FC236}">
                <a16:creationId xmlns:a16="http://schemas.microsoft.com/office/drawing/2014/main" id="{3ED1E4AF-1620-BB41-8F8C-C5E6CE6A86D0}"/>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7" name="Afbeelding 6">
            <a:extLst>
              <a:ext uri="{FF2B5EF4-FFF2-40B4-BE49-F238E27FC236}">
                <a16:creationId xmlns:a16="http://schemas.microsoft.com/office/drawing/2014/main" id="{49CDACB3-FEE8-C440-982B-F6950B093504}"/>
              </a:ext>
            </a:extLst>
          </p:cNvPr>
          <p:cNvPicPr>
            <a:picLocks noChangeAspect="1"/>
          </p:cNvPicPr>
          <p:nvPr userDrawn="1"/>
        </p:nvPicPr>
        <p:blipFill rotWithShape="1">
          <a:blip r:embed="rId6">
            <a:alphaModFix amt="48000"/>
          </a:blip>
          <a:srcRect l="384" t="1496" r="6241" b="23646"/>
          <a:stretch/>
        </p:blipFill>
        <p:spPr>
          <a:xfrm>
            <a:off x="5698436" y="-6916"/>
            <a:ext cx="6493565" cy="6760462"/>
          </a:xfrm>
          <a:prstGeom prst="rect">
            <a:avLst/>
          </a:prstGeom>
          <a:effectLst/>
        </p:spPr>
      </p:pic>
      <p:sp>
        <p:nvSpPr>
          <p:cNvPr id="13" name="Tijdelijke aanduiding voor tekst 2">
            <a:extLst>
              <a:ext uri="{FF2B5EF4-FFF2-40B4-BE49-F238E27FC236}">
                <a16:creationId xmlns:a16="http://schemas.microsoft.com/office/drawing/2014/main" id="{58464BCC-C3D5-FF41-9A5C-0067E5B96C11}"/>
              </a:ext>
            </a:extLst>
          </p:cNvPr>
          <p:cNvSpPr>
            <a:spLocks noGrp="1"/>
          </p:cNvSpPr>
          <p:nvPr>
            <p:ph type="body" sz="quarter" idx="10" hasCustomPrompt="1"/>
          </p:nvPr>
        </p:nvSpPr>
        <p:spPr>
          <a:xfrm>
            <a:off x="6525117" y="620287"/>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4" name="Tijdelijke aanduiding voor tekst 4">
            <a:extLst>
              <a:ext uri="{FF2B5EF4-FFF2-40B4-BE49-F238E27FC236}">
                <a16:creationId xmlns:a16="http://schemas.microsoft.com/office/drawing/2014/main" id="{A5E7E2DA-7D89-1641-8E8F-D2F9FC99AA14}"/>
              </a:ext>
            </a:extLst>
          </p:cNvPr>
          <p:cNvSpPr>
            <a:spLocks noGrp="1"/>
          </p:cNvSpPr>
          <p:nvPr>
            <p:ph type="body" sz="quarter" idx="11" hasCustomPrompt="1"/>
          </p:nvPr>
        </p:nvSpPr>
        <p:spPr>
          <a:xfrm>
            <a:off x="6525117"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4267544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t="360" r="2142" b="7195"/>
          <a:stretch/>
        </p:blipFill>
        <p:spPr>
          <a:xfrm>
            <a:off x="2988" y="1"/>
            <a:ext cx="12189017" cy="62580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3" y="2490416"/>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5" name="Afbeelding 14">
            <a:extLst>
              <a:ext uri="{FF2B5EF4-FFF2-40B4-BE49-F238E27FC236}">
                <a16:creationId xmlns:a16="http://schemas.microsoft.com/office/drawing/2014/main" id="{B7B269E7-BA2C-7241-85CD-FA99B26AC5F3}"/>
              </a:ext>
            </a:extLst>
          </p:cNvPr>
          <p:cNvPicPr>
            <a:picLocks noChangeAspect="1"/>
          </p:cNvPicPr>
          <p:nvPr userDrawn="1"/>
        </p:nvPicPr>
        <p:blipFill rotWithShape="1">
          <a:blip r:embed="rId5"/>
          <a:srcRect t="3515" r="8960" b="30491"/>
          <a:stretch/>
        </p:blipFill>
        <p:spPr>
          <a:xfrm flipH="1">
            <a:off x="1" y="0"/>
            <a:ext cx="6990443" cy="6377746"/>
          </a:xfrm>
          <a:prstGeom prst="rect">
            <a:avLst/>
          </a:prstGeom>
        </p:spPr>
      </p:pic>
      <p:pic>
        <p:nvPicPr>
          <p:cNvPr id="16" name="Afbeelding 15">
            <a:extLst>
              <a:ext uri="{FF2B5EF4-FFF2-40B4-BE49-F238E27FC236}">
                <a16:creationId xmlns:a16="http://schemas.microsoft.com/office/drawing/2014/main" id="{C4D57F1D-0B64-0048-A42C-C347833D5F5F}"/>
              </a:ext>
            </a:extLst>
          </p:cNvPr>
          <p:cNvPicPr>
            <a:picLocks noChangeAspect="1"/>
          </p:cNvPicPr>
          <p:nvPr userDrawn="1"/>
        </p:nvPicPr>
        <p:blipFill rotWithShape="1">
          <a:blip r:embed="rId6">
            <a:alphaModFix amt="48000"/>
          </a:blip>
          <a:srcRect l="384" t="1496" r="6241" b="27808"/>
          <a:stretch/>
        </p:blipFill>
        <p:spPr>
          <a:xfrm flipH="1">
            <a:off x="21772" y="-6916"/>
            <a:ext cx="6493565" cy="6384662"/>
          </a:xfrm>
          <a:prstGeom prst="rect">
            <a:avLst/>
          </a:prstGeom>
          <a:effectLst/>
        </p:spPr>
      </p:pic>
      <p:sp>
        <p:nvSpPr>
          <p:cNvPr id="17" name="Tijdelijke aanduiding voor tekst 2">
            <a:extLst>
              <a:ext uri="{FF2B5EF4-FFF2-40B4-BE49-F238E27FC236}">
                <a16:creationId xmlns:a16="http://schemas.microsoft.com/office/drawing/2014/main" id="{BB49C70B-88DF-264C-B2FD-5C7FE89F2871}"/>
              </a:ext>
            </a:extLst>
          </p:cNvPr>
          <p:cNvSpPr>
            <a:spLocks noGrp="1"/>
          </p:cNvSpPr>
          <p:nvPr>
            <p:ph type="body" sz="quarter" idx="10" hasCustomPrompt="1"/>
          </p:nvPr>
        </p:nvSpPr>
        <p:spPr>
          <a:xfrm>
            <a:off x="499877" y="620287"/>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233BCA62-3D0E-4645-8DFC-93D36BF5B03D}"/>
              </a:ext>
            </a:extLst>
          </p:cNvPr>
          <p:cNvSpPr>
            <a:spLocks noGrp="1"/>
          </p:cNvSpPr>
          <p:nvPr>
            <p:ph type="body" sz="quarter" idx="11" hasCustomPrompt="1"/>
          </p:nvPr>
        </p:nvSpPr>
        <p:spPr>
          <a:xfrm>
            <a:off x="499876"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4063701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9"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9" y="1977857"/>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Rechthoek 8">
            <a:extLst>
              <a:ext uri="{FF2B5EF4-FFF2-40B4-BE49-F238E27FC236}">
                <a16:creationId xmlns:a16="http://schemas.microsoft.com/office/drawing/2014/main" id="{1DE151DD-AE35-AB41-B6D2-1CEA12F8BCD8}"/>
              </a:ext>
            </a:extLst>
          </p:cNvPr>
          <p:cNvSpPr/>
          <p:nvPr userDrawn="1"/>
        </p:nvSpPr>
        <p:spPr>
          <a:xfrm>
            <a:off x="768105" y="8072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A8648CED-8D7B-8442-9877-17F8DAC80EFD}"/>
              </a:ext>
            </a:extLst>
          </p:cNvPr>
          <p:cNvSpPr>
            <a:spLocks noGrp="1"/>
          </p:cNvSpPr>
          <p:nvPr>
            <p:ph type="body" sz="quarter" idx="12" hasCustomPrompt="1"/>
          </p:nvPr>
        </p:nvSpPr>
        <p:spPr>
          <a:xfrm>
            <a:off x="946189" y="10255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D529F60C-3DB5-3448-9CC9-A970CCB5F68F}"/>
              </a:ext>
            </a:extLst>
          </p:cNvPr>
          <p:cNvSpPr>
            <a:spLocks noGrp="1"/>
          </p:cNvSpPr>
          <p:nvPr>
            <p:ph type="body" sz="quarter" idx="13" hasCustomPrompt="1"/>
          </p:nvPr>
        </p:nvSpPr>
        <p:spPr>
          <a:xfrm>
            <a:off x="946189" y="2130252"/>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76792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19" name="Rechthoek 18">
            <a:extLst>
              <a:ext uri="{FF2B5EF4-FFF2-40B4-BE49-F238E27FC236}">
                <a16:creationId xmlns:a16="http://schemas.microsoft.com/office/drawing/2014/main" id="{D6103C29-3696-2846-BF84-99C0F158D705}"/>
              </a:ext>
            </a:extLst>
          </p:cNvPr>
          <p:cNvSpPr/>
          <p:nvPr userDrawn="1"/>
        </p:nvSpPr>
        <p:spPr>
          <a:xfrm>
            <a:off x="5910717"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20" name="Tijdelijke aanduiding voor tekst 2">
            <a:extLst>
              <a:ext uri="{FF2B5EF4-FFF2-40B4-BE49-F238E27FC236}">
                <a16:creationId xmlns:a16="http://schemas.microsoft.com/office/drawing/2014/main" id="{857DE328-E6C6-BF41-8452-21EFFAD65DFC}"/>
              </a:ext>
            </a:extLst>
          </p:cNvPr>
          <p:cNvSpPr>
            <a:spLocks noGrp="1"/>
          </p:cNvSpPr>
          <p:nvPr>
            <p:ph type="body" sz="quarter" idx="10" hasCustomPrompt="1"/>
          </p:nvPr>
        </p:nvSpPr>
        <p:spPr>
          <a:xfrm>
            <a:off x="6088805"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B7FEE40D-3A73-F045-B678-841A73AE3775}"/>
              </a:ext>
            </a:extLst>
          </p:cNvPr>
          <p:cNvSpPr>
            <a:spLocks noGrp="1"/>
          </p:cNvSpPr>
          <p:nvPr>
            <p:ph type="body" sz="quarter" idx="11" hasCustomPrompt="1"/>
          </p:nvPr>
        </p:nvSpPr>
        <p:spPr>
          <a:xfrm>
            <a:off x="6088805" y="1977857"/>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2605129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Rechthoek 8">
            <a:extLst>
              <a:ext uri="{FF2B5EF4-FFF2-40B4-BE49-F238E27FC236}">
                <a16:creationId xmlns:a16="http://schemas.microsoft.com/office/drawing/2014/main" id="{E7EA88C4-6F59-8D48-85E6-4D9A93E4E847}"/>
              </a:ext>
            </a:extLst>
          </p:cNvPr>
          <p:cNvSpPr/>
          <p:nvPr userDrawn="1"/>
        </p:nvSpPr>
        <p:spPr>
          <a:xfrm>
            <a:off x="2550829"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F64EC301-BD45-4D48-A732-524712892EDC}"/>
              </a:ext>
            </a:extLst>
          </p:cNvPr>
          <p:cNvSpPr>
            <a:spLocks noGrp="1"/>
          </p:cNvSpPr>
          <p:nvPr>
            <p:ph type="body" sz="quarter" idx="10" hasCustomPrompt="1"/>
          </p:nvPr>
        </p:nvSpPr>
        <p:spPr>
          <a:xfrm>
            <a:off x="2728913" y="873126"/>
            <a:ext cx="6594475"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A6664818-282F-184C-9F89-434CF5947D26}"/>
              </a:ext>
            </a:extLst>
          </p:cNvPr>
          <p:cNvSpPr>
            <a:spLocks noGrp="1"/>
          </p:cNvSpPr>
          <p:nvPr>
            <p:ph type="body" sz="quarter" idx="11" hasCustomPrompt="1"/>
          </p:nvPr>
        </p:nvSpPr>
        <p:spPr>
          <a:xfrm>
            <a:off x="2728915" y="2092329"/>
            <a:ext cx="6594476" cy="3643457"/>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693734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14" name="Rechthoek 13">
            <a:extLst>
              <a:ext uri="{FF2B5EF4-FFF2-40B4-BE49-F238E27FC236}">
                <a16:creationId xmlns:a16="http://schemas.microsoft.com/office/drawing/2014/main" id="{C0EA0C9B-FDF9-2949-97D2-C42CB88BA93E}"/>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5" name="Tijdelijke aanduiding voor tekst 2">
            <a:extLst>
              <a:ext uri="{FF2B5EF4-FFF2-40B4-BE49-F238E27FC236}">
                <a16:creationId xmlns:a16="http://schemas.microsoft.com/office/drawing/2014/main" id="{2C210B75-27E2-9D47-99FA-1F970F7417DA}"/>
              </a:ext>
            </a:extLst>
          </p:cNvPr>
          <p:cNvSpPr>
            <a:spLocks noGrp="1"/>
          </p:cNvSpPr>
          <p:nvPr>
            <p:ph type="body" sz="quarter" idx="10" hasCustomPrompt="1"/>
          </p:nvPr>
        </p:nvSpPr>
        <p:spPr>
          <a:xfrm>
            <a:off x="5326775"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8685B69E-EF54-0447-B983-83040A0714DD}"/>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457115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Rechthoek 8">
            <a:extLst>
              <a:ext uri="{FF2B5EF4-FFF2-40B4-BE49-F238E27FC236}">
                <a16:creationId xmlns:a16="http://schemas.microsoft.com/office/drawing/2014/main" id="{A015768F-6D15-9C45-B471-22BAA9461B63}"/>
              </a:ext>
            </a:extLst>
          </p:cNvPr>
          <p:cNvSpPr/>
          <p:nvPr userDrawn="1"/>
        </p:nvSpPr>
        <p:spPr>
          <a:xfrm>
            <a:off x="3657601"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DFEC326C-A515-6346-A2E3-91934CD330C6}"/>
              </a:ext>
            </a:extLst>
          </p:cNvPr>
          <p:cNvSpPr>
            <a:spLocks noGrp="1"/>
          </p:cNvSpPr>
          <p:nvPr>
            <p:ph type="body" sz="quarter" idx="10" hasCustomPrompt="1"/>
          </p:nvPr>
        </p:nvSpPr>
        <p:spPr>
          <a:xfrm>
            <a:off x="3925615" y="790004"/>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0DC9716E-4137-CD48-B9D0-15E45CE07DC2}"/>
              </a:ext>
            </a:extLst>
          </p:cNvPr>
          <p:cNvSpPr>
            <a:spLocks noGrp="1"/>
          </p:cNvSpPr>
          <p:nvPr>
            <p:ph type="body" sz="quarter" idx="11" hasCustomPrompt="1"/>
          </p:nvPr>
        </p:nvSpPr>
        <p:spPr>
          <a:xfrm>
            <a:off x="3925616" y="2009198"/>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881620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14" name="Rechthoek 13">
            <a:extLst>
              <a:ext uri="{FF2B5EF4-FFF2-40B4-BE49-F238E27FC236}">
                <a16:creationId xmlns:a16="http://schemas.microsoft.com/office/drawing/2014/main" id="{30B9A8A5-9810-2646-A6FD-DFABDB6442EB}"/>
              </a:ext>
            </a:extLst>
          </p:cNvPr>
          <p:cNvSpPr/>
          <p:nvPr userDrawn="1"/>
        </p:nvSpPr>
        <p:spPr>
          <a:xfrm>
            <a:off x="396383"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5" name="Tijdelijke aanduiding voor tekst 2">
            <a:extLst>
              <a:ext uri="{FF2B5EF4-FFF2-40B4-BE49-F238E27FC236}">
                <a16:creationId xmlns:a16="http://schemas.microsoft.com/office/drawing/2014/main" id="{1F33DDBB-2C7A-B54A-A1F6-8705E0DBF88F}"/>
              </a:ext>
            </a:extLst>
          </p:cNvPr>
          <p:cNvSpPr>
            <a:spLocks noGrp="1"/>
          </p:cNvSpPr>
          <p:nvPr>
            <p:ph type="body" sz="quarter" idx="10" hasCustomPrompt="1"/>
          </p:nvPr>
        </p:nvSpPr>
        <p:spPr>
          <a:xfrm>
            <a:off x="616231"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8" name="Tijdelijke aanduiding voor tekst 4">
            <a:extLst>
              <a:ext uri="{FF2B5EF4-FFF2-40B4-BE49-F238E27FC236}">
                <a16:creationId xmlns:a16="http://schemas.microsoft.com/office/drawing/2014/main" id="{A08604B9-07F1-D549-A5B7-2B03F03D0E30}"/>
              </a:ext>
            </a:extLst>
          </p:cNvPr>
          <p:cNvSpPr>
            <a:spLocks noGrp="1"/>
          </p:cNvSpPr>
          <p:nvPr>
            <p:ph type="body" sz="quarter" idx="11" hasCustomPrompt="1"/>
          </p:nvPr>
        </p:nvSpPr>
        <p:spPr>
          <a:xfrm>
            <a:off x="616228"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57414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9B244BD3-3424-D446-A344-6BB151254186}"/>
              </a:ext>
            </a:extLst>
          </p:cNvPr>
          <p:cNvSpPr/>
          <p:nvPr userDrawn="1"/>
        </p:nvSpPr>
        <p:spPr>
          <a:xfrm>
            <a:off x="2550829"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3" name="Tijdelijke aanduiding voor tekst 2">
            <a:extLst>
              <a:ext uri="{FF2B5EF4-FFF2-40B4-BE49-F238E27FC236}">
                <a16:creationId xmlns:a16="http://schemas.microsoft.com/office/drawing/2014/main" id="{43528752-B3EA-4446-8322-09DBC48E512F}"/>
              </a:ext>
            </a:extLst>
          </p:cNvPr>
          <p:cNvSpPr>
            <a:spLocks noGrp="1"/>
          </p:cNvSpPr>
          <p:nvPr>
            <p:ph type="body" sz="quarter" idx="10" hasCustomPrompt="1"/>
          </p:nvPr>
        </p:nvSpPr>
        <p:spPr>
          <a:xfrm>
            <a:off x="2728913" y="873126"/>
            <a:ext cx="6594475"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5" name="Tijdelijke aanduiding voor tekst 4">
            <a:extLst>
              <a:ext uri="{FF2B5EF4-FFF2-40B4-BE49-F238E27FC236}">
                <a16:creationId xmlns:a16="http://schemas.microsoft.com/office/drawing/2014/main" id="{C0C919CD-0225-A340-AF06-6EA879681DB6}"/>
              </a:ext>
            </a:extLst>
          </p:cNvPr>
          <p:cNvSpPr>
            <a:spLocks noGrp="1"/>
          </p:cNvSpPr>
          <p:nvPr>
            <p:ph type="body" sz="quarter" idx="11" hasCustomPrompt="1"/>
          </p:nvPr>
        </p:nvSpPr>
        <p:spPr>
          <a:xfrm>
            <a:off x="2728915" y="2092329"/>
            <a:ext cx="6594476" cy="3643457"/>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7349178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19" name="Rechthoek 18">
            <a:extLst>
              <a:ext uri="{FF2B5EF4-FFF2-40B4-BE49-F238E27FC236}">
                <a16:creationId xmlns:a16="http://schemas.microsoft.com/office/drawing/2014/main" id="{04AE66D2-D2A2-BA4B-98C4-A3F948EE91CF}"/>
              </a:ext>
            </a:extLst>
          </p:cNvPr>
          <p:cNvSpPr/>
          <p:nvPr userDrawn="1"/>
        </p:nvSpPr>
        <p:spPr>
          <a:xfrm>
            <a:off x="930732"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20" name="Tijdelijke aanduiding voor tekst 2">
            <a:extLst>
              <a:ext uri="{FF2B5EF4-FFF2-40B4-BE49-F238E27FC236}">
                <a16:creationId xmlns:a16="http://schemas.microsoft.com/office/drawing/2014/main" id="{8047696B-24D0-0841-A8F6-71B8FAE1FD90}"/>
              </a:ext>
            </a:extLst>
          </p:cNvPr>
          <p:cNvSpPr>
            <a:spLocks noGrp="1"/>
          </p:cNvSpPr>
          <p:nvPr>
            <p:ph type="body" sz="quarter" idx="10" hasCustomPrompt="1"/>
          </p:nvPr>
        </p:nvSpPr>
        <p:spPr>
          <a:xfrm>
            <a:off x="1220390" y="790004"/>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2F6D7C98-0D70-474F-B4B9-42EAB4C2F2C5}"/>
              </a:ext>
            </a:extLst>
          </p:cNvPr>
          <p:cNvSpPr>
            <a:spLocks noGrp="1"/>
          </p:cNvSpPr>
          <p:nvPr>
            <p:ph type="body" sz="quarter" idx="11" hasCustomPrompt="1"/>
          </p:nvPr>
        </p:nvSpPr>
        <p:spPr>
          <a:xfrm>
            <a:off x="1220389" y="2009198"/>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370932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3001" t="4035" r="6437" b="-333"/>
          <a:stretch/>
        </p:blipFill>
        <p:spPr>
          <a:xfrm>
            <a:off x="2988" y="6"/>
            <a:ext cx="12189017" cy="6063915"/>
          </a:xfrm>
          <a:prstGeom prst="rect">
            <a:avLst/>
          </a:prstGeom>
        </p:spPr>
      </p:pic>
      <p:sp>
        <p:nvSpPr>
          <p:cNvPr id="19" name="Rechthoek 18">
            <a:extLst>
              <a:ext uri="{FF2B5EF4-FFF2-40B4-BE49-F238E27FC236}">
                <a16:creationId xmlns:a16="http://schemas.microsoft.com/office/drawing/2014/main" id="{04AE66D2-D2A2-BA4B-98C4-A3F948EE91CF}"/>
              </a:ext>
            </a:extLst>
          </p:cNvPr>
          <p:cNvSpPr/>
          <p:nvPr userDrawn="1"/>
        </p:nvSpPr>
        <p:spPr>
          <a:xfrm>
            <a:off x="930732"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20" name="Tijdelijke aanduiding voor tekst 2">
            <a:extLst>
              <a:ext uri="{FF2B5EF4-FFF2-40B4-BE49-F238E27FC236}">
                <a16:creationId xmlns:a16="http://schemas.microsoft.com/office/drawing/2014/main" id="{8047696B-24D0-0841-A8F6-71B8FAE1FD90}"/>
              </a:ext>
            </a:extLst>
          </p:cNvPr>
          <p:cNvSpPr>
            <a:spLocks noGrp="1"/>
          </p:cNvSpPr>
          <p:nvPr>
            <p:ph type="body" sz="quarter" idx="10" hasCustomPrompt="1"/>
          </p:nvPr>
        </p:nvSpPr>
        <p:spPr>
          <a:xfrm>
            <a:off x="1220390" y="790004"/>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2F6D7C98-0D70-474F-B4B9-42EAB4C2F2C5}"/>
              </a:ext>
            </a:extLst>
          </p:cNvPr>
          <p:cNvSpPr>
            <a:spLocks noGrp="1"/>
          </p:cNvSpPr>
          <p:nvPr>
            <p:ph type="body" sz="quarter" idx="11" hasCustomPrompt="1"/>
          </p:nvPr>
        </p:nvSpPr>
        <p:spPr>
          <a:xfrm>
            <a:off x="1220389" y="2009198"/>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9" name="Afbeelding 8">
            <a:extLst>
              <a:ext uri="{FF2B5EF4-FFF2-40B4-BE49-F238E27FC236}">
                <a16:creationId xmlns:a16="http://schemas.microsoft.com/office/drawing/2014/main" id="{5DA7553A-6E4B-C544-A2B9-2154F3B0FF7B}"/>
              </a:ext>
            </a:extLst>
          </p:cNvPr>
          <p:cNvPicPr>
            <a:picLocks noChangeAspect="1"/>
          </p:cNvPicPr>
          <p:nvPr userDrawn="1"/>
        </p:nvPicPr>
        <p:blipFill rotWithShape="1">
          <a:blip r:embed="rId4"/>
          <a:srcRect l="961" r="984" b="60665"/>
          <a:stretch/>
        </p:blipFill>
        <p:spPr>
          <a:xfrm>
            <a:off x="2988" y="4757162"/>
            <a:ext cx="12192001" cy="1617126"/>
          </a:xfrm>
          <a:prstGeom prst="rect">
            <a:avLst/>
          </a:prstGeom>
        </p:spPr>
      </p:pic>
    </p:spTree>
    <p:extLst>
      <p:ext uri="{BB962C8B-B14F-4D97-AF65-F5344CB8AC3E}">
        <p14:creationId xmlns:p14="http://schemas.microsoft.com/office/powerpoint/2010/main" val="3339707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Rechthoek 8">
            <a:extLst>
              <a:ext uri="{FF2B5EF4-FFF2-40B4-BE49-F238E27FC236}">
                <a16:creationId xmlns:a16="http://schemas.microsoft.com/office/drawing/2014/main" id="{DBFE6F0B-E406-EA4C-AEEF-6D46772FB11B}"/>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0DD41653-31EB-C748-A479-B7C9A70491BD}"/>
              </a:ext>
            </a:extLst>
          </p:cNvPr>
          <p:cNvSpPr>
            <a:spLocks noGrp="1"/>
          </p:cNvSpPr>
          <p:nvPr>
            <p:ph type="body" sz="quarter" idx="10" hasCustomPrompt="1"/>
          </p:nvPr>
        </p:nvSpPr>
        <p:spPr>
          <a:xfrm>
            <a:off x="5326775"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C106CF31-BA53-2146-B866-651758DD9DB6}"/>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4" name="Tijdelijke aanduiding voor afbeelding 2">
            <a:extLst>
              <a:ext uri="{FF2B5EF4-FFF2-40B4-BE49-F238E27FC236}">
                <a16:creationId xmlns:a16="http://schemas.microsoft.com/office/drawing/2014/main" id="{29B145ED-0B28-5944-824B-03F5155C5D1A}"/>
              </a:ext>
            </a:extLst>
          </p:cNvPr>
          <p:cNvSpPr>
            <a:spLocks noGrp="1"/>
          </p:cNvSpPr>
          <p:nvPr>
            <p:ph type="pic" sz="quarter" idx="12" hasCustomPrompt="1"/>
          </p:nvPr>
        </p:nvSpPr>
        <p:spPr>
          <a:xfrm>
            <a:off x="930728" y="433394"/>
            <a:ext cx="3904797"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24834326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5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15" name="Rechthoek 14">
            <a:extLst>
              <a:ext uri="{FF2B5EF4-FFF2-40B4-BE49-F238E27FC236}">
                <a16:creationId xmlns:a16="http://schemas.microsoft.com/office/drawing/2014/main" id="{04B49A60-0694-F542-96AE-A56B7056E35F}"/>
              </a:ext>
            </a:extLst>
          </p:cNvPr>
          <p:cNvSpPr/>
          <p:nvPr userDrawn="1"/>
        </p:nvSpPr>
        <p:spPr>
          <a:xfrm>
            <a:off x="930731" y="433388"/>
            <a:ext cx="6036935"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8" name="Tijdelijke aanduiding voor tekst 2">
            <a:extLst>
              <a:ext uri="{FF2B5EF4-FFF2-40B4-BE49-F238E27FC236}">
                <a16:creationId xmlns:a16="http://schemas.microsoft.com/office/drawing/2014/main" id="{33B9AA89-4973-7744-9563-34F6EDF5B3A4}"/>
              </a:ext>
            </a:extLst>
          </p:cNvPr>
          <p:cNvSpPr>
            <a:spLocks noGrp="1"/>
          </p:cNvSpPr>
          <p:nvPr>
            <p:ph type="body" sz="quarter" idx="10" hasCustomPrompt="1"/>
          </p:nvPr>
        </p:nvSpPr>
        <p:spPr>
          <a:xfrm>
            <a:off x="1208317" y="748698"/>
            <a:ext cx="5483431"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9" name="Tijdelijke aanduiding voor tekst 4">
            <a:extLst>
              <a:ext uri="{FF2B5EF4-FFF2-40B4-BE49-F238E27FC236}">
                <a16:creationId xmlns:a16="http://schemas.microsoft.com/office/drawing/2014/main" id="{426CEC10-2D93-3B4C-9669-B487F8E08FF8}"/>
              </a:ext>
            </a:extLst>
          </p:cNvPr>
          <p:cNvSpPr>
            <a:spLocks noGrp="1"/>
          </p:cNvSpPr>
          <p:nvPr>
            <p:ph type="body" sz="quarter" idx="11" hasCustomPrompt="1"/>
          </p:nvPr>
        </p:nvSpPr>
        <p:spPr>
          <a:xfrm>
            <a:off x="1208313" y="1967892"/>
            <a:ext cx="5483432"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20" name="Tijdelijke aanduiding voor afbeelding 2">
            <a:extLst>
              <a:ext uri="{FF2B5EF4-FFF2-40B4-BE49-F238E27FC236}">
                <a16:creationId xmlns:a16="http://schemas.microsoft.com/office/drawing/2014/main" id="{916300F1-1317-484D-8676-723F7E28ABFD}"/>
              </a:ext>
            </a:extLst>
          </p:cNvPr>
          <p:cNvSpPr>
            <a:spLocks noGrp="1"/>
          </p:cNvSpPr>
          <p:nvPr>
            <p:ph type="pic" sz="quarter" idx="12" hasCustomPrompt="1"/>
          </p:nvPr>
        </p:nvSpPr>
        <p:spPr>
          <a:xfrm>
            <a:off x="7418449" y="433394"/>
            <a:ext cx="4322763" cy="5362575"/>
          </a:xfrm>
          <a:solidFill>
            <a:schemeClr val="bg1">
              <a:alpha val="54000"/>
            </a:schemeClr>
          </a:solidFill>
        </p:spPr>
        <p:txBody>
          <a:bodyPr/>
          <a:lstStyle>
            <a:lvl1pPr marL="0" indent="0">
              <a:buNone/>
              <a:defRPr/>
            </a:lvl1pPr>
          </a:lstStyle>
          <a:p>
            <a:r>
              <a:rPr lang="nl-NL"/>
              <a:t>Afbeelding</a:t>
            </a:r>
          </a:p>
        </p:txBody>
      </p:sp>
    </p:spTree>
    <p:extLst>
      <p:ext uri="{BB962C8B-B14F-4D97-AF65-F5344CB8AC3E}">
        <p14:creationId xmlns:p14="http://schemas.microsoft.com/office/powerpoint/2010/main" val="3643945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6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12" name="Rechthoek 11">
            <a:extLst>
              <a:ext uri="{FF2B5EF4-FFF2-40B4-BE49-F238E27FC236}">
                <a16:creationId xmlns:a16="http://schemas.microsoft.com/office/drawing/2014/main" id="{C6CA9F96-DA6C-3D40-B318-C801277FE662}"/>
              </a:ext>
            </a:extLst>
          </p:cNvPr>
          <p:cNvSpPr/>
          <p:nvPr userDrawn="1"/>
        </p:nvSpPr>
        <p:spPr>
          <a:xfrm>
            <a:off x="741649" y="654809"/>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3" name="Tijdelijke aanduiding voor tekst 2">
            <a:extLst>
              <a:ext uri="{FF2B5EF4-FFF2-40B4-BE49-F238E27FC236}">
                <a16:creationId xmlns:a16="http://schemas.microsoft.com/office/drawing/2014/main" id="{9A03E31B-9323-904C-966D-A06E90F3CE37}"/>
              </a:ext>
            </a:extLst>
          </p:cNvPr>
          <p:cNvSpPr>
            <a:spLocks noGrp="1"/>
          </p:cNvSpPr>
          <p:nvPr>
            <p:ph type="body" sz="quarter" idx="10" hasCustomPrompt="1"/>
          </p:nvPr>
        </p:nvSpPr>
        <p:spPr>
          <a:xfrm>
            <a:off x="884323" y="873126"/>
            <a:ext cx="4003680" cy="612774"/>
          </a:xfrm>
        </p:spPr>
        <p:txBody>
          <a:bodyPr>
            <a:no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4" name="Picture Placeholder 2">
            <a:extLst>
              <a:ext uri="{FF2B5EF4-FFF2-40B4-BE49-F238E27FC236}">
                <a16:creationId xmlns:a16="http://schemas.microsoft.com/office/drawing/2014/main" id="{741BCF6B-5411-D34F-A09D-1A712AF80071}"/>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1634267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7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8" name="Rechthoek 17">
            <a:extLst>
              <a:ext uri="{FF2B5EF4-FFF2-40B4-BE49-F238E27FC236}">
                <a16:creationId xmlns:a16="http://schemas.microsoft.com/office/drawing/2014/main" id="{70C0812B-6943-8E46-8173-CD8B0F04E8E1}"/>
              </a:ext>
            </a:extLst>
          </p:cNvPr>
          <p:cNvSpPr/>
          <p:nvPr userDrawn="1"/>
        </p:nvSpPr>
        <p:spPr>
          <a:xfrm>
            <a:off x="0" y="-24299"/>
            <a:ext cx="5707165" cy="6408204"/>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9" name="Rechthoek 18">
            <a:extLst>
              <a:ext uri="{FF2B5EF4-FFF2-40B4-BE49-F238E27FC236}">
                <a16:creationId xmlns:a16="http://schemas.microsoft.com/office/drawing/2014/main" id="{BDA56253-D1C8-2345-A9C9-A89A949C31E9}"/>
              </a:ext>
            </a:extLst>
          </p:cNvPr>
          <p:cNvSpPr/>
          <p:nvPr userDrawn="1"/>
        </p:nvSpPr>
        <p:spPr>
          <a:xfrm>
            <a:off x="6210960" y="654809"/>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20" name="Tijdelijke aanduiding voor tekst 2">
            <a:extLst>
              <a:ext uri="{FF2B5EF4-FFF2-40B4-BE49-F238E27FC236}">
                <a16:creationId xmlns:a16="http://schemas.microsoft.com/office/drawing/2014/main" id="{46CD8AA3-645B-E64A-96B6-67DF11C31A0B}"/>
              </a:ext>
            </a:extLst>
          </p:cNvPr>
          <p:cNvSpPr>
            <a:spLocks noGrp="1"/>
          </p:cNvSpPr>
          <p:nvPr>
            <p:ph type="body" sz="quarter" idx="10" hasCustomPrompt="1"/>
          </p:nvPr>
        </p:nvSpPr>
        <p:spPr>
          <a:xfrm>
            <a:off x="6389046" y="873126"/>
            <a:ext cx="4894001"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Picture Placeholder 2">
            <a:extLst>
              <a:ext uri="{FF2B5EF4-FFF2-40B4-BE49-F238E27FC236}">
                <a16:creationId xmlns:a16="http://schemas.microsoft.com/office/drawing/2014/main" id="{C5DF781A-7598-024F-8703-8FBB1AEA8DDB}"/>
              </a:ext>
            </a:extLst>
          </p:cNvPr>
          <p:cNvSpPr>
            <a:spLocks noGrp="1"/>
          </p:cNvSpPr>
          <p:nvPr>
            <p:ph type="pic" sz="quarter" idx="11" hasCustomPrompt="1"/>
          </p:nvPr>
        </p:nvSpPr>
        <p:spPr>
          <a:xfrm>
            <a:off x="0" y="6"/>
            <a:ext cx="5707165" cy="6370829"/>
          </a:xfrm>
        </p:spPr>
        <p:txBody>
          <a:bodyPr/>
          <a:lstStyle>
            <a:lvl1pPr marL="0" indent="0">
              <a:buNone/>
              <a:defRPr/>
            </a:lvl1pPr>
          </a:lstStyle>
          <a:p>
            <a:r>
              <a:rPr lang="en-US" err="1"/>
              <a:t>Afbeelding</a:t>
            </a:r>
            <a:endParaRPr lang="en-US"/>
          </a:p>
        </p:txBody>
      </p:sp>
    </p:spTree>
    <p:extLst>
      <p:ext uri="{BB962C8B-B14F-4D97-AF65-F5344CB8AC3E}">
        <p14:creationId xmlns:p14="http://schemas.microsoft.com/office/powerpoint/2010/main" val="1092145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8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2" name="Rechthoek 11">
            <a:extLst>
              <a:ext uri="{FF2B5EF4-FFF2-40B4-BE49-F238E27FC236}">
                <a16:creationId xmlns:a16="http://schemas.microsoft.com/office/drawing/2014/main" id="{563FFB8C-0B58-A148-92AE-9C7FDB2963DF}"/>
              </a:ext>
            </a:extLst>
          </p:cNvPr>
          <p:cNvSpPr/>
          <p:nvPr userDrawn="1"/>
        </p:nvSpPr>
        <p:spPr>
          <a:xfrm>
            <a:off x="615703" y="654809"/>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3" name="Tijdelijke aanduiding voor tekst 2">
            <a:extLst>
              <a:ext uri="{FF2B5EF4-FFF2-40B4-BE49-F238E27FC236}">
                <a16:creationId xmlns:a16="http://schemas.microsoft.com/office/drawing/2014/main" id="{FFC662DE-A359-2342-AF2E-124BBE10F394}"/>
              </a:ext>
            </a:extLst>
          </p:cNvPr>
          <p:cNvSpPr>
            <a:spLocks noGrp="1"/>
          </p:cNvSpPr>
          <p:nvPr>
            <p:ph type="body" sz="quarter" idx="10" hasCustomPrompt="1"/>
          </p:nvPr>
        </p:nvSpPr>
        <p:spPr>
          <a:xfrm>
            <a:off x="793789" y="873126"/>
            <a:ext cx="5139179"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Tree>
    <p:extLst>
      <p:ext uri="{BB962C8B-B14F-4D97-AF65-F5344CB8AC3E}">
        <p14:creationId xmlns:p14="http://schemas.microsoft.com/office/powerpoint/2010/main" val="3025225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0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4" name="Afbeelding 13">
            <a:extLst>
              <a:ext uri="{FF2B5EF4-FFF2-40B4-BE49-F238E27FC236}">
                <a16:creationId xmlns:a16="http://schemas.microsoft.com/office/drawing/2014/main" id="{BF4116AE-F64D-A442-933E-F9BE5220D4A4}"/>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18" name="Afbeelding 17">
            <a:extLst>
              <a:ext uri="{FF2B5EF4-FFF2-40B4-BE49-F238E27FC236}">
                <a16:creationId xmlns:a16="http://schemas.microsoft.com/office/drawing/2014/main" id="{1616A415-B50D-C34F-ADBB-396AA283E659}"/>
              </a:ext>
            </a:extLst>
          </p:cNvPr>
          <p:cNvPicPr>
            <a:picLocks noChangeAspect="1"/>
          </p:cNvPicPr>
          <p:nvPr userDrawn="1"/>
        </p:nvPicPr>
        <p:blipFill rotWithShape="1">
          <a:blip r:embed="rId6">
            <a:alphaModFix amt="48000"/>
          </a:blip>
          <a:srcRect l="384" t="1496" r="6241" b="23646"/>
          <a:stretch/>
        </p:blipFill>
        <p:spPr>
          <a:xfrm>
            <a:off x="5698436" y="-6916"/>
            <a:ext cx="6493565" cy="6760462"/>
          </a:xfrm>
          <a:prstGeom prst="rect">
            <a:avLst/>
          </a:prstGeom>
          <a:effectLst/>
        </p:spPr>
      </p:pic>
      <p:sp>
        <p:nvSpPr>
          <p:cNvPr id="19" name="Tijdelijke aanduiding voor tekst 2">
            <a:extLst>
              <a:ext uri="{FF2B5EF4-FFF2-40B4-BE49-F238E27FC236}">
                <a16:creationId xmlns:a16="http://schemas.microsoft.com/office/drawing/2014/main" id="{3B02696F-DBA2-3048-9E98-D0344CC8C393}"/>
              </a:ext>
            </a:extLst>
          </p:cNvPr>
          <p:cNvSpPr>
            <a:spLocks noGrp="1"/>
          </p:cNvSpPr>
          <p:nvPr>
            <p:ph type="body" sz="quarter" idx="10" hasCustomPrompt="1"/>
          </p:nvPr>
        </p:nvSpPr>
        <p:spPr>
          <a:xfrm>
            <a:off x="6525117" y="620287"/>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0" name="Tijdelijke aanduiding voor tekst 4">
            <a:extLst>
              <a:ext uri="{FF2B5EF4-FFF2-40B4-BE49-F238E27FC236}">
                <a16:creationId xmlns:a16="http://schemas.microsoft.com/office/drawing/2014/main" id="{B4C7104A-40CD-3B41-8925-7DF6DE417F3B}"/>
              </a:ext>
            </a:extLst>
          </p:cNvPr>
          <p:cNvSpPr>
            <a:spLocks noGrp="1"/>
          </p:cNvSpPr>
          <p:nvPr>
            <p:ph type="body" sz="quarter" idx="11" hasCustomPrompt="1"/>
          </p:nvPr>
        </p:nvSpPr>
        <p:spPr>
          <a:xfrm>
            <a:off x="6525117"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676756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3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
        <p:nvSpPr>
          <p:cNvPr id="9" name="object 16">
            <a:extLst>
              <a:ext uri="{FF2B5EF4-FFF2-40B4-BE49-F238E27FC236}">
                <a16:creationId xmlns:a16="http://schemas.microsoft.com/office/drawing/2014/main" id="{8CF22BC3-3B9A-3A4C-B7E7-E9E0297C536D}"/>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5" name="object 17">
            <a:extLst>
              <a:ext uri="{FF2B5EF4-FFF2-40B4-BE49-F238E27FC236}">
                <a16:creationId xmlns:a16="http://schemas.microsoft.com/office/drawing/2014/main" id="{918DC944-9EE7-3041-AB85-0360069F9301}"/>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pic>
        <p:nvPicPr>
          <p:cNvPr id="12" name="Afbeelding 11">
            <a:extLst>
              <a:ext uri="{FF2B5EF4-FFF2-40B4-BE49-F238E27FC236}">
                <a16:creationId xmlns:a16="http://schemas.microsoft.com/office/drawing/2014/main" id="{D9194498-C36F-D14B-A063-329E50451585}"/>
              </a:ext>
            </a:extLst>
          </p:cNvPr>
          <p:cNvPicPr>
            <a:picLocks noChangeAspect="1"/>
          </p:cNvPicPr>
          <p:nvPr userDrawn="1"/>
        </p:nvPicPr>
        <p:blipFill rotWithShape="1">
          <a:blip r:embed="rId5"/>
          <a:srcRect t="3515" r="8960" b="30491"/>
          <a:stretch/>
        </p:blipFill>
        <p:spPr>
          <a:xfrm flipH="1">
            <a:off x="1" y="0"/>
            <a:ext cx="6990443" cy="6377746"/>
          </a:xfrm>
          <a:prstGeom prst="rect">
            <a:avLst/>
          </a:prstGeom>
        </p:spPr>
      </p:pic>
      <p:pic>
        <p:nvPicPr>
          <p:cNvPr id="13" name="Afbeelding 12">
            <a:extLst>
              <a:ext uri="{FF2B5EF4-FFF2-40B4-BE49-F238E27FC236}">
                <a16:creationId xmlns:a16="http://schemas.microsoft.com/office/drawing/2014/main" id="{768B2794-9AAB-1B48-80F1-02DF2DAD453B}"/>
              </a:ext>
            </a:extLst>
          </p:cNvPr>
          <p:cNvPicPr>
            <a:picLocks noChangeAspect="1"/>
          </p:cNvPicPr>
          <p:nvPr userDrawn="1"/>
        </p:nvPicPr>
        <p:blipFill rotWithShape="1">
          <a:blip r:embed="rId6">
            <a:alphaModFix amt="48000"/>
          </a:blip>
          <a:srcRect l="384" t="1496" r="6241" b="27808"/>
          <a:stretch/>
        </p:blipFill>
        <p:spPr>
          <a:xfrm flipH="1">
            <a:off x="21772" y="-6916"/>
            <a:ext cx="6493565" cy="6384662"/>
          </a:xfrm>
          <a:prstGeom prst="rect">
            <a:avLst/>
          </a:prstGeom>
          <a:effectLst/>
        </p:spPr>
      </p:pic>
      <p:sp>
        <p:nvSpPr>
          <p:cNvPr id="21" name="Tijdelijke aanduiding voor tekst 2">
            <a:extLst>
              <a:ext uri="{FF2B5EF4-FFF2-40B4-BE49-F238E27FC236}">
                <a16:creationId xmlns:a16="http://schemas.microsoft.com/office/drawing/2014/main" id="{92E5BFD5-8113-6C4F-99CD-AB2CC33C6BAC}"/>
              </a:ext>
            </a:extLst>
          </p:cNvPr>
          <p:cNvSpPr>
            <a:spLocks noGrp="1"/>
          </p:cNvSpPr>
          <p:nvPr>
            <p:ph type="body" sz="quarter" idx="10" hasCustomPrompt="1"/>
          </p:nvPr>
        </p:nvSpPr>
        <p:spPr>
          <a:xfrm>
            <a:off x="499877" y="620287"/>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2" name="Tijdelijke aanduiding voor tekst 4">
            <a:extLst>
              <a:ext uri="{FF2B5EF4-FFF2-40B4-BE49-F238E27FC236}">
                <a16:creationId xmlns:a16="http://schemas.microsoft.com/office/drawing/2014/main" id="{C58652C6-C16F-F644-8BAB-3C9411656A37}"/>
              </a:ext>
            </a:extLst>
          </p:cNvPr>
          <p:cNvSpPr>
            <a:spLocks noGrp="1"/>
          </p:cNvSpPr>
          <p:nvPr>
            <p:ph type="body" sz="quarter" idx="11" hasCustomPrompt="1"/>
          </p:nvPr>
        </p:nvSpPr>
        <p:spPr>
          <a:xfrm>
            <a:off x="499876"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905898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01-Titel Slide">
    <p:spTree>
      <p:nvGrpSpPr>
        <p:cNvPr id="1" name=""/>
        <p:cNvGrpSpPr/>
        <p:nvPr/>
      </p:nvGrpSpPr>
      <p:grpSpPr>
        <a:xfrm>
          <a:off x="0" y="0"/>
          <a:ext cx="0" cy="0"/>
          <a:chOff x="0" y="0"/>
          <a:chExt cx="0" cy="0"/>
        </a:xfrm>
      </p:grpSpPr>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5"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9"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9" y="1977857"/>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16" name="Afbeelding 15">
            <a:extLst>
              <a:ext uri="{FF2B5EF4-FFF2-40B4-BE49-F238E27FC236}">
                <a16:creationId xmlns:a16="http://schemas.microsoft.com/office/drawing/2014/main" id="{D4AB8491-932B-114F-8A43-E4D1D828EABD}"/>
              </a:ext>
            </a:extLst>
          </p:cNvPr>
          <p:cNvPicPr>
            <a:picLocks noChangeAspect="1"/>
          </p:cNvPicPr>
          <p:nvPr userDrawn="1"/>
        </p:nvPicPr>
        <p:blipFill rotWithShape="1">
          <a:blip r:embed="rId3"/>
          <a:srcRect l="2405" t="36134" r="7033" b="-12816"/>
          <a:stretch/>
        </p:blipFill>
        <p:spPr>
          <a:xfrm>
            <a:off x="2988" y="1"/>
            <a:ext cx="12189017" cy="4828674"/>
          </a:xfrm>
          <a:prstGeom prst="rect">
            <a:avLst/>
          </a:prstGeom>
        </p:spPr>
      </p:pic>
      <p:pic>
        <p:nvPicPr>
          <p:cNvPr id="17" name="Afbeelding 16">
            <a:extLst>
              <a:ext uri="{FF2B5EF4-FFF2-40B4-BE49-F238E27FC236}">
                <a16:creationId xmlns:a16="http://schemas.microsoft.com/office/drawing/2014/main" id="{A9EA73BF-DF8A-0142-A696-01968E2D8A1C}"/>
              </a:ext>
            </a:extLst>
          </p:cNvPr>
          <p:cNvPicPr>
            <a:picLocks noChangeAspect="1"/>
          </p:cNvPicPr>
          <p:nvPr userDrawn="1"/>
        </p:nvPicPr>
        <p:blipFill rotWithShape="1">
          <a:blip r:embed="rId4"/>
          <a:srcRect l="961" r="984" b="9106"/>
          <a:stretch/>
        </p:blipFill>
        <p:spPr>
          <a:xfrm>
            <a:off x="2988" y="2634032"/>
            <a:ext cx="12192001" cy="3736798"/>
          </a:xfrm>
          <a:prstGeom prst="rect">
            <a:avLst/>
          </a:prstGeom>
        </p:spPr>
      </p:pic>
    </p:spTree>
    <p:extLst>
      <p:ext uri="{BB962C8B-B14F-4D97-AF65-F5344CB8AC3E}">
        <p14:creationId xmlns:p14="http://schemas.microsoft.com/office/powerpoint/2010/main" val="1615953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5326775"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5326776"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7249125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Verticale titel en tekst">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2B174455-F6AD-1C4D-AB9E-AB80A5139D72}"/>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3236967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4912964" y="654803"/>
            <a:ext cx="6571280"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5326777" y="790004"/>
            <a:ext cx="5802779"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5326775" y="2009198"/>
            <a:ext cx="5802780"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3244710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3435535" y="654803"/>
            <a:ext cx="8048713"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3775167" y="790004"/>
            <a:ext cx="7354388"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3775168" y="2009198"/>
            <a:ext cx="735438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4110895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471593" y="654803"/>
            <a:ext cx="6571280"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885405" y="790004"/>
            <a:ext cx="5802779"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885407" y="2009198"/>
            <a:ext cx="5802780"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9589353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Verticale titel en tekst">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347CB0-6E9F-644A-9577-24A60D2B7229}"/>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6" name="Rechthoek 5">
            <a:extLst>
              <a:ext uri="{FF2B5EF4-FFF2-40B4-BE49-F238E27FC236}">
                <a16:creationId xmlns:a16="http://schemas.microsoft.com/office/drawing/2014/main" id="{7CA8E6C8-6670-414F-ACAA-6A36BD38CB1A}"/>
              </a:ext>
            </a:extLst>
          </p:cNvPr>
          <p:cNvSpPr/>
          <p:nvPr userDrawn="1"/>
        </p:nvSpPr>
        <p:spPr>
          <a:xfrm>
            <a:off x="471595" y="654803"/>
            <a:ext cx="7797196"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7" name="Tijdelijke aanduiding voor tekst 2">
            <a:extLst>
              <a:ext uri="{FF2B5EF4-FFF2-40B4-BE49-F238E27FC236}">
                <a16:creationId xmlns:a16="http://schemas.microsoft.com/office/drawing/2014/main" id="{72836C96-A29B-8F41-8BD9-D492232678AE}"/>
              </a:ext>
            </a:extLst>
          </p:cNvPr>
          <p:cNvSpPr>
            <a:spLocks noGrp="1"/>
          </p:cNvSpPr>
          <p:nvPr>
            <p:ph type="body" sz="quarter" idx="10" hasCustomPrompt="1"/>
          </p:nvPr>
        </p:nvSpPr>
        <p:spPr>
          <a:xfrm>
            <a:off x="885405" y="790004"/>
            <a:ext cx="6886995"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8" name="Tijdelijke aanduiding voor tekst 4">
            <a:extLst>
              <a:ext uri="{FF2B5EF4-FFF2-40B4-BE49-F238E27FC236}">
                <a16:creationId xmlns:a16="http://schemas.microsoft.com/office/drawing/2014/main" id="{33D58329-572B-1546-96AD-CEA740D8C48E}"/>
              </a:ext>
            </a:extLst>
          </p:cNvPr>
          <p:cNvSpPr>
            <a:spLocks noGrp="1"/>
          </p:cNvSpPr>
          <p:nvPr>
            <p:ph type="body" sz="quarter" idx="11" hasCustomPrompt="1"/>
          </p:nvPr>
        </p:nvSpPr>
        <p:spPr>
          <a:xfrm>
            <a:off x="885407" y="2009198"/>
            <a:ext cx="6886996"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8128866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Verticale titel en tekst">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BD45F56-8413-F94F-91E8-A93ADD6B0EF5}"/>
              </a:ext>
            </a:extLst>
          </p:cNvPr>
          <p:cNvPicPr>
            <a:picLocks noChangeAspect="1"/>
          </p:cNvPicPr>
          <p:nvPr userDrawn="1"/>
        </p:nvPicPr>
        <p:blipFill rotWithShape="1">
          <a:blip r:embed="rId2"/>
          <a:srcRect l="4291" t="36375" r="6345" b="28847"/>
          <a:stretch/>
        </p:blipFill>
        <p:spPr>
          <a:xfrm>
            <a:off x="0" y="0"/>
            <a:ext cx="12192000" cy="68580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8" name="Rechthoek 7">
            <a:extLst>
              <a:ext uri="{FF2B5EF4-FFF2-40B4-BE49-F238E27FC236}">
                <a16:creationId xmlns:a16="http://schemas.microsoft.com/office/drawing/2014/main" id="{60D66CD8-375B-7B42-8842-2F731C47109E}"/>
              </a:ext>
            </a:extLst>
          </p:cNvPr>
          <p:cNvSpPr/>
          <p:nvPr userDrawn="1"/>
        </p:nvSpPr>
        <p:spPr>
          <a:xfrm>
            <a:off x="771529" y="654803"/>
            <a:ext cx="10712719" cy="5362414"/>
          </a:xfrm>
          <a:prstGeom prst="rect">
            <a:avLst/>
          </a:prstGeom>
          <a:solidFill>
            <a:schemeClr val="bg1"/>
          </a:solidFill>
          <a:ln>
            <a:noFill/>
          </a:ln>
          <a:effectLst>
            <a:innerShdw blurRad="190500">
              <a:prstClr val="black">
                <a:alpha val="2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9" name="Tijdelijke aanduiding voor tekst 2">
            <a:extLst>
              <a:ext uri="{FF2B5EF4-FFF2-40B4-BE49-F238E27FC236}">
                <a16:creationId xmlns:a16="http://schemas.microsoft.com/office/drawing/2014/main" id="{AEA18209-191E-C34B-9AB2-E003FA40B28E}"/>
              </a:ext>
            </a:extLst>
          </p:cNvPr>
          <p:cNvSpPr>
            <a:spLocks noGrp="1"/>
          </p:cNvSpPr>
          <p:nvPr>
            <p:ph type="body" sz="quarter" idx="10" hasCustomPrompt="1"/>
          </p:nvPr>
        </p:nvSpPr>
        <p:spPr>
          <a:xfrm>
            <a:off x="1120539" y="836062"/>
            <a:ext cx="9943703" cy="901486"/>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2" name="Tijdelijke aanduiding voor tekst 4">
            <a:extLst>
              <a:ext uri="{FF2B5EF4-FFF2-40B4-BE49-F238E27FC236}">
                <a16:creationId xmlns:a16="http://schemas.microsoft.com/office/drawing/2014/main" id="{705AEEF6-0701-5F45-BF8F-41AD1D91D8BE}"/>
              </a:ext>
            </a:extLst>
          </p:cNvPr>
          <p:cNvSpPr>
            <a:spLocks noGrp="1"/>
          </p:cNvSpPr>
          <p:nvPr>
            <p:ph type="body" sz="quarter" idx="11" hasCustomPrompt="1"/>
          </p:nvPr>
        </p:nvSpPr>
        <p:spPr>
          <a:xfrm>
            <a:off x="1120538" y="2055267"/>
            <a:ext cx="9943705" cy="3705459"/>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4359121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1-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6397251" y="1161827"/>
            <a:ext cx="4211408" cy="6220435"/>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9"/>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5994401" y="2392363"/>
            <a:ext cx="4841875" cy="3624854"/>
          </a:xfrm>
        </p:spPr>
        <p:txBody>
          <a:bodyPr/>
          <a:lstStyle/>
          <a:p>
            <a:endParaRPr lang="nl-NL"/>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4"/>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0" y="2009198"/>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5385531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2-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pic>
        <p:nvPicPr>
          <p:cNvPr id="3" name="Afbeelding 2">
            <a:extLst>
              <a:ext uri="{FF2B5EF4-FFF2-40B4-BE49-F238E27FC236}">
                <a16:creationId xmlns:a16="http://schemas.microsoft.com/office/drawing/2014/main" id="{8259ABD9-70FE-B545-A168-860310FB81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3" y="1960374"/>
            <a:ext cx="6583040" cy="4569933"/>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9"/>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6035969" y="2392363"/>
            <a:ext cx="4881417" cy="3657684"/>
          </a:xfrm>
        </p:spPr>
        <p:txBody>
          <a:bodyPr/>
          <a:lstStyle/>
          <a:p>
            <a:endParaRPr lang="nl-NL"/>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4"/>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0" y="2009198"/>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923190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1-Mockup Image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pic>
        <p:nvPicPr>
          <p:cNvPr id="10" name="Afbeelding 8">
            <a:extLst>
              <a:ext uri="{FF2B5EF4-FFF2-40B4-BE49-F238E27FC236}">
                <a16:creationId xmlns:a16="http://schemas.microsoft.com/office/drawing/2014/main" id="{64DA44B0-4C82-A94E-9D56-DF3F8781AB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6397251" y="1161827"/>
            <a:ext cx="4211408" cy="6220435"/>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9"/>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4"/>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0" y="2009198"/>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7" name="Tijdelijke aanduiding voor afbeelding 2">
            <a:extLst>
              <a:ext uri="{FF2B5EF4-FFF2-40B4-BE49-F238E27FC236}">
                <a16:creationId xmlns:a16="http://schemas.microsoft.com/office/drawing/2014/main" id="{A1EB1017-79D7-4B49-A8A5-95B30BB6E8E6}"/>
              </a:ext>
            </a:extLst>
          </p:cNvPr>
          <p:cNvSpPr>
            <a:spLocks noGrp="1"/>
          </p:cNvSpPr>
          <p:nvPr>
            <p:ph type="pic" sz="quarter" idx="10" hasCustomPrompt="1"/>
          </p:nvPr>
        </p:nvSpPr>
        <p:spPr>
          <a:xfrm>
            <a:off x="5953127" y="2354269"/>
            <a:ext cx="4824413" cy="3813175"/>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Afbeelding</a:t>
            </a:r>
          </a:p>
        </p:txBody>
      </p:sp>
    </p:spTree>
    <p:extLst>
      <p:ext uri="{BB962C8B-B14F-4D97-AF65-F5344CB8AC3E}">
        <p14:creationId xmlns:p14="http://schemas.microsoft.com/office/powerpoint/2010/main" val="29775022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2-Mockup Image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pic>
        <p:nvPicPr>
          <p:cNvPr id="3" name="Afbeelding 2">
            <a:extLst>
              <a:ext uri="{FF2B5EF4-FFF2-40B4-BE49-F238E27FC236}">
                <a16:creationId xmlns:a16="http://schemas.microsoft.com/office/drawing/2014/main" id="{8259ABD9-70FE-B545-A168-860310FB81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193323" y="1960374"/>
            <a:ext cx="6583040" cy="4569933"/>
          </a:xfrm>
          <a:prstGeom prst="rect">
            <a:avLst/>
          </a:prstGeom>
        </p:spPr>
      </p:pic>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9"/>
            <a:ext cx="1430419" cy="24793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4"/>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0" y="2009198"/>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
        <p:nvSpPr>
          <p:cNvPr id="17" name="Tijdelijke aanduiding voor afbeelding 2">
            <a:extLst>
              <a:ext uri="{FF2B5EF4-FFF2-40B4-BE49-F238E27FC236}">
                <a16:creationId xmlns:a16="http://schemas.microsoft.com/office/drawing/2014/main" id="{410B9334-C4E7-D24E-B4ED-54241993FF2F}"/>
              </a:ext>
            </a:extLst>
          </p:cNvPr>
          <p:cNvSpPr>
            <a:spLocks noGrp="1"/>
          </p:cNvSpPr>
          <p:nvPr>
            <p:ph type="pic" sz="quarter" idx="10" hasCustomPrompt="1"/>
          </p:nvPr>
        </p:nvSpPr>
        <p:spPr>
          <a:xfrm>
            <a:off x="6079672" y="2384312"/>
            <a:ext cx="4824413" cy="3665741"/>
          </a:xfrm>
        </p:spPr>
        <p:txBody>
          <a:bodyPr/>
          <a:lstStyle>
            <a:lvl1pPr marL="0" indent="0">
              <a:buNone/>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a:t>Afbeelding</a:t>
            </a:r>
          </a:p>
        </p:txBody>
      </p:sp>
    </p:spTree>
    <p:extLst>
      <p:ext uri="{BB962C8B-B14F-4D97-AF65-F5344CB8AC3E}">
        <p14:creationId xmlns:p14="http://schemas.microsoft.com/office/powerpoint/2010/main" val="2370567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3657601"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3925615" y="790004"/>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3925616" y="2009198"/>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9939730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01-Mockup Video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B5518F-6E45-464B-BF3F-84AB186C569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5196A5A-2BCA-A445-8692-2F1749556A80}"/>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101837"/>
          <a:stretch/>
        </p:blipFill>
        <p:spPr>
          <a:xfrm>
            <a:off x="0" y="2588217"/>
            <a:ext cx="12192000" cy="4269784"/>
          </a:xfrm>
          <a:prstGeom prst="rect">
            <a:avLst/>
          </a:prstGeom>
        </p:spPr>
      </p:pic>
      <p:sp>
        <p:nvSpPr>
          <p:cNvPr id="9" name="Rechthoek 8">
            <a:extLst>
              <a:ext uri="{FF2B5EF4-FFF2-40B4-BE49-F238E27FC236}">
                <a16:creationId xmlns:a16="http://schemas.microsoft.com/office/drawing/2014/main" id="{1864C5EC-EAEC-9C46-A4AD-D66DC8EB8ABB}"/>
              </a:ext>
            </a:extLst>
          </p:cNvPr>
          <p:cNvSpPr/>
          <p:nvPr userDrawn="1"/>
        </p:nvSpPr>
        <p:spPr>
          <a:xfrm>
            <a:off x="930728" y="654803"/>
            <a:ext cx="6198493"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pic>
        <p:nvPicPr>
          <p:cNvPr id="11" name="Afbeelding 10">
            <a:extLst>
              <a:ext uri="{FF2B5EF4-FFF2-40B4-BE49-F238E27FC236}">
                <a16:creationId xmlns:a16="http://schemas.microsoft.com/office/drawing/2014/main" id="{D3F97F6A-D14F-E944-8D11-59825048E4B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2655" y="5203723"/>
            <a:ext cx="796356" cy="1010760"/>
          </a:xfrm>
          <a:prstGeom prst="rect">
            <a:avLst/>
          </a:prstGeom>
        </p:spPr>
      </p:pic>
      <p:sp>
        <p:nvSpPr>
          <p:cNvPr id="12" name="object 16">
            <a:extLst>
              <a:ext uri="{FF2B5EF4-FFF2-40B4-BE49-F238E27FC236}">
                <a16:creationId xmlns:a16="http://schemas.microsoft.com/office/drawing/2014/main" id="{32BDD19A-487F-324B-A525-BEA54AE5DDF3}"/>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3" name="object 17">
            <a:extLst>
              <a:ext uri="{FF2B5EF4-FFF2-40B4-BE49-F238E27FC236}">
                <a16:creationId xmlns:a16="http://schemas.microsoft.com/office/drawing/2014/main" id="{48D7EBEF-D0B2-DF4D-A8CA-4849B6941F6A}"/>
              </a:ext>
            </a:extLst>
          </p:cNvPr>
          <p:cNvSpPr/>
          <p:nvPr userDrawn="1"/>
        </p:nvSpPr>
        <p:spPr>
          <a:xfrm>
            <a:off x="273297" y="6497239"/>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4" name="Tijdelijke aanduiding voor tekst 2">
            <a:extLst>
              <a:ext uri="{FF2B5EF4-FFF2-40B4-BE49-F238E27FC236}">
                <a16:creationId xmlns:a16="http://schemas.microsoft.com/office/drawing/2014/main" id="{7EA24DB4-36C4-A248-BB22-589F1CB120C0}"/>
              </a:ext>
            </a:extLst>
          </p:cNvPr>
          <p:cNvSpPr>
            <a:spLocks noGrp="1"/>
          </p:cNvSpPr>
          <p:nvPr>
            <p:ph type="body" sz="quarter" idx="11" hasCustomPrompt="1"/>
          </p:nvPr>
        </p:nvSpPr>
        <p:spPr>
          <a:xfrm>
            <a:off x="1175657" y="790004"/>
            <a:ext cx="39228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6" name="Tijdelijke aanduiding voor tekst 4">
            <a:extLst>
              <a:ext uri="{FF2B5EF4-FFF2-40B4-BE49-F238E27FC236}">
                <a16:creationId xmlns:a16="http://schemas.microsoft.com/office/drawing/2014/main" id="{C53A0A05-9503-B246-954C-9F941727AF8F}"/>
              </a:ext>
            </a:extLst>
          </p:cNvPr>
          <p:cNvSpPr>
            <a:spLocks noGrp="1"/>
          </p:cNvSpPr>
          <p:nvPr>
            <p:ph type="body" sz="quarter" idx="12" hasCustomPrompt="1"/>
          </p:nvPr>
        </p:nvSpPr>
        <p:spPr>
          <a:xfrm>
            <a:off x="1175660" y="2009198"/>
            <a:ext cx="39228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pic>
        <p:nvPicPr>
          <p:cNvPr id="3" name="Afbeelding 2">
            <a:extLst>
              <a:ext uri="{FF2B5EF4-FFF2-40B4-BE49-F238E27FC236}">
                <a16:creationId xmlns:a16="http://schemas.microsoft.com/office/drawing/2014/main" id="{9BEA7A98-4C2A-5745-9EC3-6388131199F7}"/>
              </a:ext>
            </a:extLst>
          </p:cNvPr>
          <p:cNvPicPr>
            <a:picLocks noChangeAspect="1"/>
          </p:cNvPicPr>
          <p:nvPr userDrawn="1"/>
        </p:nvPicPr>
        <p:blipFill rotWithShape="1">
          <a:blip r:embed="rId6"/>
          <a:srcRect l="-1" r="-13"/>
          <a:stretch/>
        </p:blipFill>
        <p:spPr>
          <a:xfrm>
            <a:off x="4609157" y="1284172"/>
            <a:ext cx="7582843" cy="5461000"/>
          </a:xfrm>
          <a:prstGeom prst="rect">
            <a:avLst/>
          </a:prstGeom>
        </p:spPr>
      </p:pic>
      <p:sp>
        <p:nvSpPr>
          <p:cNvPr id="15" name="Tijdelijke aanduiding voor media 14">
            <a:extLst>
              <a:ext uri="{FF2B5EF4-FFF2-40B4-BE49-F238E27FC236}">
                <a16:creationId xmlns:a16="http://schemas.microsoft.com/office/drawing/2014/main" id="{4ED1FFB5-9F19-D242-8C24-0B9E7AF51AB1}"/>
              </a:ext>
            </a:extLst>
          </p:cNvPr>
          <p:cNvSpPr>
            <a:spLocks noGrp="1"/>
          </p:cNvSpPr>
          <p:nvPr>
            <p:ph type="media" sz="quarter" idx="10"/>
          </p:nvPr>
        </p:nvSpPr>
        <p:spPr>
          <a:xfrm>
            <a:off x="6084455" y="2004305"/>
            <a:ext cx="4583548" cy="2669301"/>
          </a:xfrm>
        </p:spPr>
        <p:txBody>
          <a:bodyPr/>
          <a:lstStyle/>
          <a:p>
            <a:endParaRPr lang="nl-NL"/>
          </a:p>
        </p:txBody>
      </p:sp>
    </p:spTree>
    <p:extLst>
      <p:ext uri="{BB962C8B-B14F-4D97-AF65-F5344CB8AC3E}">
        <p14:creationId xmlns:p14="http://schemas.microsoft.com/office/powerpoint/2010/main" val="1296480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1-Mockup Digibord Foto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pic>
        <p:nvPicPr>
          <p:cNvPr id="4" name="Afbeelding 6">
            <a:extLst>
              <a:ext uri="{FF2B5EF4-FFF2-40B4-BE49-F238E27FC236}">
                <a16:creationId xmlns:a16="http://schemas.microsoft.com/office/drawing/2014/main" id="{56C41C4F-A341-9C44-BE56-D22F2D32E2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5877" y="680938"/>
            <a:ext cx="10281463" cy="5783323"/>
          </a:xfrm>
          <a:prstGeom prst="rect">
            <a:avLst/>
          </a:prstGeom>
        </p:spPr>
      </p:pic>
      <p:sp>
        <p:nvSpPr>
          <p:cNvPr id="5" name="Picture Placeholder 7">
            <a:extLst>
              <a:ext uri="{FF2B5EF4-FFF2-40B4-BE49-F238E27FC236}">
                <a16:creationId xmlns:a16="http://schemas.microsoft.com/office/drawing/2014/main" id="{FC4C58FB-C54D-FF4A-A865-8F43D5709B97}"/>
              </a:ext>
            </a:extLst>
          </p:cNvPr>
          <p:cNvSpPr>
            <a:spLocks noGrp="1"/>
          </p:cNvSpPr>
          <p:nvPr>
            <p:ph type="pic" sz="quarter" idx="12" hasCustomPrompt="1"/>
          </p:nvPr>
        </p:nvSpPr>
        <p:spPr>
          <a:xfrm>
            <a:off x="2814691" y="1166292"/>
            <a:ext cx="7769863" cy="4531149"/>
          </a:xfrm>
        </p:spPr>
        <p:txBody>
          <a:bodyPr>
            <a:normAutofit/>
          </a:bodyPr>
          <a:lstStyle>
            <a:lvl1pPr marL="171450" indent="-171450">
              <a:buFont typeface="Arial" charset="0"/>
              <a:buChar char="•"/>
              <a:defRPr sz="2000">
                <a:solidFill>
                  <a:schemeClr val="bg1"/>
                </a:solidFill>
              </a:defRPr>
            </a:lvl1p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lang="en-US"/>
              <a:t>Image</a:t>
            </a:r>
          </a:p>
        </p:txBody>
      </p:sp>
      <p:sp>
        <p:nvSpPr>
          <p:cNvPr id="3" name="Tijdelijke aanduiding voor tekst 2">
            <a:extLst>
              <a:ext uri="{FF2B5EF4-FFF2-40B4-BE49-F238E27FC236}">
                <a16:creationId xmlns:a16="http://schemas.microsoft.com/office/drawing/2014/main" id="{50323C29-A59A-344E-9F42-69C808188500}"/>
              </a:ext>
            </a:extLst>
          </p:cNvPr>
          <p:cNvSpPr>
            <a:spLocks noGrp="1"/>
          </p:cNvSpPr>
          <p:nvPr>
            <p:ph type="body" sz="quarter" idx="13" hasCustomPrompt="1"/>
          </p:nvPr>
        </p:nvSpPr>
        <p:spPr>
          <a:xfrm>
            <a:off x="320675" y="274644"/>
            <a:ext cx="11436660" cy="892175"/>
          </a:xfrm>
        </p:spPr>
        <p:txBody>
          <a:bodyPr>
            <a:normAutofit/>
          </a:bodyPr>
          <a:lstStyle>
            <a:lvl1pPr marL="0" indent="0" algn="ctr">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0" name="object 16">
            <a:extLst>
              <a:ext uri="{FF2B5EF4-FFF2-40B4-BE49-F238E27FC236}">
                <a16:creationId xmlns:a16="http://schemas.microsoft.com/office/drawing/2014/main" id="{44DA0642-7C97-DD49-969A-F6444CC9A3DA}"/>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7327BC3D-0999-7847-9844-4BE95D4A45C5}"/>
              </a:ext>
            </a:extLst>
          </p:cNvPr>
          <p:cNvSpPr/>
          <p:nvPr userDrawn="1"/>
        </p:nvSpPr>
        <p:spPr>
          <a:xfrm>
            <a:off x="273297" y="6497239"/>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23177400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2-Mockup Digibord Foto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pic>
        <p:nvPicPr>
          <p:cNvPr id="4" name="Afbeelding 6">
            <a:extLst>
              <a:ext uri="{FF2B5EF4-FFF2-40B4-BE49-F238E27FC236}">
                <a16:creationId xmlns:a16="http://schemas.microsoft.com/office/drawing/2014/main" id="{56C41C4F-A341-9C44-BE56-D22F2D32E2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5877" y="680938"/>
            <a:ext cx="10281463" cy="5783323"/>
          </a:xfrm>
          <a:prstGeom prst="rect">
            <a:avLst/>
          </a:prstGeom>
        </p:spPr>
      </p:pic>
      <p:sp>
        <p:nvSpPr>
          <p:cNvPr id="3" name="Tijdelijke aanduiding voor tekst 2">
            <a:extLst>
              <a:ext uri="{FF2B5EF4-FFF2-40B4-BE49-F238E27FC236}">
                <a16:creationId xmlns:a16="http://schemas.microsoft.com/office/drawing/2014/main" id="{50323C29-A59A-344E-9F42-69C808188500}"/>
              </a:ext>
            </a:extLst>
          </p:cNvPr>
          <p:cNvSpPr>
            <a:spLocks noGrp="1"/>
          </p:cNvSpPr>
          <p:nvPr>
            <p:ph type="body" sz="quarter" idx="13" hasCustomPrompt="1"/>
          </p:nvPr>
        </p:nvSpPr>
        <p:spPr>
          <a:xfrm>
            <a:off x="320675" y="274644"/>
            <a:ext cx="11436660" cy="892175"/>
          </a:xfrm>
        </p:spPr>
        <p:txBody>
          <a:bodyPr>
            <a:normAutofit/>
          </a:bodyPr>
          <a:lstStyle>
            <a:lvl1pPr marL="0" indent="0" algn="ctr">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0" name="object 16">
            <a:extLst>
              <a:ext uri="{FF2B5EF4-FFF2-40B4-BE49-F238E27FC236}">
                <a16:creationId xmlns:a16="http://schemas.microsoft.com/office/drawing/2014/main" id="{44DA0642-7C97-DD49-969A-F6444CC9A3DA}"/>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7327BC3D-0999-7847-9844-4BE95D4A45C5}"/>
              </a:ext>
            </a:extLst>
          </p:cNvPr>
          <p:cNvSpPr/>
          <p:nvPr userDrawn="1"/>
        </p:nvSpPr>
        <p:spPr>
          <a:xfrm>
            <a:off x="273297" y="6497239"/>
            <a:ext cx="1430419" cy="24793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12" name="Tijdelijke aanduiding voor media 14">
            <a:extLst>
              <a:ext uri="{FF2B5EF4-FFF2-40B4-BE49-F238E27FC236}">
                <a16:creationId xmlns:a16="http://schemas.microsoft.com/office/drawing/2014/main" id="{D2C7D109-B0B3-BE4E-AFA6-1953FD55DD3A}"/>
              </a:ext>
            </a:extLst>
          </p:cNvPr>
          <p:cNvSpPr>
            <a:spLocks noGrp="1"/>
          </p:cNvSpPr>
          <p:nvPr>
            <p:ph type="media" sz="quarter" idx="10"/>
          </p:nvPr>
        </p:nvSpPr>
        <p:spPr>
          <a:xfrm>
            <a:off x="2753923" y="1245252"/>
            <a:ext cx="7712692" cy="4388105"/>
          </a:xfrm>
        </p:spPr>
        <p:txBody>
          <a:bodyPr/>
          <a:lstStyle/>
          <a:p>
            <a:endParaRPr lang="nl-NL"/>
          </a:p>
        </p:txBody>
      </p:sp>
    </p:spTree>
    <p:extLst>
      <p:ext uri="{BB962C8B-B14F-4D97-AF65-F5344CB8AC3E}">
        <p14:creationId xmlns:p14="http://schemas.microsoft.com/office/powerpoint/2010/main" val="10118791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3" name="Tijdelijke aanduiding voor afbeelding 2">
            <a:extLst>
              <a:ext uri="{FF2B5EF4-FFF2-40B4-BE49-F238E27FC236}">
                <a16:creationId xmlns:a16="http://schemas.microsoft.com/office/drawing/2014/main" id="{0CC5B48C-269E-3340-B899-980E4C41A66C}"/>
              </a:ext>
            </a:extLst>
          </p:cNvPr>
          <p:cNvSpPr>
            <a:spLocks noGrp="1"/>
          </p:cNvSpPr>
          <p:nvPr>
            <p:ph type="pic" sz="quarter" idx="10" hasCustomPrompt="1"/>
          </p:nvPr>
        </p:nvSpPr>
        <p:spPr>
          <a:xfrm>
            <a:off x="0" y="0"/>
            <a:ext cx="12192000" cy="6376988"/>
          </a:xfrm>
        </p:spPr>
        <p:txBody>
          <a:bodyPr/>
          <a:lstStyle>
            <a:lvl1pPr marL="0" indent="0">
              <a:buNone/>
              <a:defRPr>
                <a:solidFill>
                  <a:srgbClr val="002F65"/>
                </a:solidFill>
              </a:defRPr>
            </a:lvl1pPr>
          </a:lstStyle>
          <a:p>
            <a:r>
              <a:rPr lang="nl-NL"/>
              <a:t>Afbeelding</a:t>
            </a:r>
          </a:p>
        </p:txBody>
      </p:sp>
    </p:spTree>
    <p:extLst>
      <p:ext uri="{BB962C8B-B14F-4D97-AF65-F5344CB8AC3E}">
        <p14:creationId xmlns:p14="http://schemas.microsoft.com/office/powerpoint/2010/main" val="5738972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5" name="object 16">
            <a:extLst>
              <a:ext uri="{FF2B5EF4-FFF2-40B4-BE49-F238E27FC236}">
                <a16:creationId xmlns:a16="http://schemas.microsoft.com/office/drawing/2014/main" id="{164140A1-D188-CF4C-9AAD-30378787EF10}"/>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6" name="object 17">
            <a:extLst>
              <a:ext uri="{FF2B5EF4-FFF2-40B4-BE49-F238E27FC236}">
                <a16:creationId xmlns:a16="http://schemas.microsoft.com/office/drawing/2014/main" id="{F22049EB-DD66-744D-B812-33770C895A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3" name="Tijdelijke aanduiding voor media 2">
            <a:extLst>
              <a:ext uri="{FF2B5EF4-FFF2-40B4-BE49-F238E27FC236}">
                <a16:creationId xmlns:a16="http://schemas.microsoft.com/office/drawing/2014/main" id="{87F4FEDF-679D-6248-98FD-3601D781E59D}"/>
              </a:ext>
            </a:extLst>
          </p:cNvPr>
          <p:cNvSpPr>
            <a:spLocks noGrp="1"/>
          </p:cNvSpPr>
          <p:nvPr>
            <p:ph type="media" sz="quarter" idx="10"/>
          </p:nvPr>
        </p:nvSpPr>
        <p:spPr>
          <a:xfrm>
            <a:off x="0" y="0"/>
            <a:ext cx="12192000" cy="6376988"/>
          </a:xfrm>
        </p:spPr>
        <p:txBody>
          <a:bodyPr/>
          <a:lstStyle/>
          <a:p>
            <a:endParaRPr lang="en-GB"/>
          </a:p>
        </p:txBody>
      </p:sp>
    </p:spTree>
    <p:extLst>
      <p:ext uri="{BB962C8B-B14F-4D97-AF65-F5344CB8AC3E}">
        <p14:creationId xmlns:p14="http://schemas.microsoft.com/office/powerpoint/2010/main" val="37394971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object 16">
            <a:extLst>
              <a:ext uri="{FF2B5EF4-FFF2-40B4-BE49-F238E27FC236}">
                <a16:creationId xmlns:a16="http://schemas.microsoft.com/office/drawing/2014/main" id="{164140A1-D188-CF4C-9AAD-30378787EF10}"/>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6" name="object 17">
            <a:extLst>
              <a:ext uri="{FF2B5EF4-FFF2-40B4-BE49-F238E27FC236}">
                <a16:creationId xmlns:a16="http://schemas.microsoft.com/office/drawing/2014/main" id="{F22049EB-DD66-744D-B812-33770C895A20}"/>
              </a:ext>
            </a:extLst>
          </p:cNvPr>
          <p:cNvSpPr/>
          <p:nvPr userDrawn="1"/>
        </p:nvSpPr>
        <p:spPr>
          <a:xfrm>
            <a:off x="273297" y="6497239"/>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18469658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2_Lee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DA6CD80-762F-BB4E-8404-8CE9BB879C41}"/>
              </a:ext>
            </a:extLst>
          </p:cNvPr>
          <p:cNvPicPr>
            <a:picLocks noChangeAspect="1"/>
          </p:cNvPicPr>
          <p:nvPr userDrawn="1"/>
        </p:nvPicPr>
        <p:blipFill rotWithShape="1">
          <a:blip r:embed="rId2"/>
          <a:srcRect l="5567" t="3438" r="5589" b="1179"/>
          <a:stretch/>
        </p:blipFill>
        <p:spPr>
          <a:xfrm>
            <a:off x="0" y="0"/>
            <a:ext cx="12192000" cy="6417908"/>
          </a:xfrm>
          <a:prstGeom prst="rect">
            <a:avLst/>
          </a:prstGeom>
        </p:spPr>
      </p:pic>
      <p:sp>
        <p:nvSpPr>
          <p:cNvPr id="5" name="object 16">
            <a:extLst>
              <a:ext uri="{FF2B5EF4-FFF2-40B4-BE49-F238E27FC236}">
                <a16:creationId xmlns:a16="http://schemas.microsoft.com/office/drawing/2014/main" id="{164140A1-D188-CF4C-9AAD-30378787EF10}"/>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6" name="object 17">
            <a:extLst>
              <a:ext uri="{FF2B5EF4-FFF2-40B4-BE49-F238E27FC236}">
                <a16:creationId xmlns:a16="http://schemas.microsoft.com/office/drawing/2014/main" id="{F22049EB-DD66-744D-B812-33770C895A20}"/>
              </a:ext>
            </a:extLst>
          </p:cNvPr>
          <p:cNvSpPr/>
          <p:nvPr userDrawn="1"/>
        </p:nvSpPr>
        <p:spPr>
          <a:xfrm>
            <a:off x="273297" y="6497239"/>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Tree>
    <p:extLst>
      <p:ext uri="{BB962C8B-B14F-4D97-AF65-F5344CB8AC3E}">
        <p14:creationId xmlns:p14="http://schemas.microsoft.com/office/powerpoint/2010/main" val="10812698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04-Leeg">
    <p:bg>
      <p:bgPr>
        <a:solidFill>
          <a:srgbClr val="E4F1FB"/>
        </a:solidFill>
        <a:effectLst/>
      </p:bgPr>
    </p:bg>
    <p:spTree>
      <p:nvGrpSpPr>
        <p:cNvPr id="1" name=""/>
        <p:cNvGrpSpPr/>
        <p:nvPr/>
      </p:nvGrpSpPr>
      <p:grpSpPr>
        <a:xfrm>
          <a:off x="0" y="0"/>
          <a:ext cx="0" cy="0"/>
          <a:chOff x="0" y="0"/>
          <a:chExt cx="0" cy="0"/>
        </a:xfrm>
      </p:grpSpPr>
      <p:sp>
        <p:nvSpPr>
          <p:cNvPr id="8" name="object 16">
            <a:extLst>
              <a:ext uri="{FF2B5EF4-FFF2-40B4-BE49-F238E27FC236}">
                <a16:creationId xmlns:a16="http://schemas.microsoft.com/office/drawing/2014/main" id="{A732C50D-5654-F043-8265-F2E2A92E93FB}"/>
              </a:ext>
            </a:extLst>
          </p:cNvPr>
          <p:cNvSpPr/>
          <p:nvPr userDrawn="1"/>
        </p:nvSpPr>
        <p:spPr>
          <a:xfrm>
            <a:off x="2986" y="6377750"/>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7"/>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36661362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4-Content slide">
    <p:bg>
      <p:bgPr>
        <a:solidFill>
          <a:srgbClr val="E4F1FB"/>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A229F042-5265-9A41-87B9-6C5A5229B053}"/>
              </a:ext>
            </a:extLst>
          </p:cNvPr>
          <p:cNvSpPr/>
          <p:nvPr userDrawn="1"/>
        </p:nvSpPr>
        <p:spPr>
          <a:xfrm>
            <a:off x="690126" y="532883"/>
            <a:ext cx="10810745" cy="5362414"/>
          </a:xfrm>
          <a:prstGeom prst="roundRect">
            <a:avLst>
              <a:gd name="adj" fmla="val 4576"/>
            </a:avLst>
          </a:prstGeom>
          <a:solidFill>
            <a:schemeClr val="bg1"/>
          </a:solidFill>
          <a:ln>
            <a:noFill/>
          </a:ln>
          <a:effectLst>
            <a:outerShdw blurRad="266700" sx="99000" sy="99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object 16">
            <a:extLst>
              <a:ext uri="{FF2B5EF4-FFF2-40B4-BE49-F238E27FC236}">
                <a16:creationId xmlns:a16="http://schemas.microsoft.com/office/drawing/2014/main" id="{A732C50D-5654-F043-8265-F2E2A92E93FB}"/>
              </a:ext>
            </a:extLst>
          </p:cNvPr>
          <p:cNvSpPr/>
          <p:nvPr userDrawn="1"/>
        </p:nvSpPr>
        <p:spPr>
          <a:xfrm>
            <a:off x="2985" y="6377748"/>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p>
        </p:txBody>
      </p:sp>
      <p:sp>
        <p:nvSpPr>
          <p:cNvPr id="9" name="object 17">
            <a:extLst>
              <a:ext uri="{FF2B5EF4-FFF2-40B4-BE49-F238E27FC236}">
                <a16:creationId xmlns:a16="http://schemas.microsoft.com/office/drawing/2014/main" id="{06096D59-08A1-2C43-BEE1-DE5F88F02FD2}"/>
              </a:ext>
            </a:extLst>
          </p:cNvPr>
          <p:cNvSpPr/>
          <p:nvPr userDrawn="1"/>
        </p:nvSpPr>
        <p:spPr>
          <a:xfrm>
            <a:off x="273297" y="6497235"/>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p>
        </p:txBody>
      </p:sp>
      <p:sp>
        <p:nvSpPr>
          <p:cNvPr id="5" name="Tijdelijke aanduiding voor tekst 2">
            <a:extLst>
              <a:ext uri="{FF2B5EF4-FFF2-40B4-BE49-F238E27FC236}">
                <a16:creationId xmlns:a16="http://schemas.microsoft.com/office/drawing/2014/main" id="{29346A87-8A7A-804C-BAEC-4FE74B44B336}"/>
              </a:ext>
            </a:extLst>
          </p:cNvPr>
          <p:cNvSpPr>
            <a:spLocks noGrp="1"/>
          </p:cNvSpPr>
          <p:nvPr>
            <p:ph type="body" sz="quarter" idx="10" hasCustomPrompt="1"/>
          </p:nvPr>
        </p:nvSpPr>
        <p:spPr>
          <a:xfrm>
            <a:off x="1119334" y="889753"/>
            <a:ext cx="9797143" cy="859437"/>
          </a:xfrm>
        </p:spPr>
        <p:txBody>
          <a:bodyPr>
            <a:normAutofit/>
          </a:bodyPr>
          <a:lstStyle>
            <a:lvl1pPr marL="0" indent="0">
              <a:buNone/>
              <a:defRPr sz="3000" b="1">
                <a:solidFill>
                  <a:srgbClr val="002F65"/>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6" name="Tijdelijke aanduiding voor tekst 4">
            <a:extLst>
              <a:ext uri="{FF2B5EF4-FFF2-40B4-BE49-F238E27FC236}">
                <a16:creationId xmlns:a16="http://schemas.microsoft.com/office/drawing/2014/main" id="{AE1E380B-31AC-094F-A7E6-AFC34A67AA0F}"/>
              </a:ext>
            </a:extLst>
          </p:cNvPr>
          <p:cNvSpPr>
            <a:spLocks noGrp="1"/>
          </p:cNvSpPr>
          <p:nvPr>
            <p:ph type="body" sz="quarter" idx="11" hasCustomPrompt="1"/>
          </p:nvPr>
        </p:nvSpPr>
        <p:spPr>
          <a:xfrm>
            <a:off x="1119334" y="2108950"/>
            <a:ext cx="9797143" cy="3532621"/>
          </a:xfrm>
        </p:spPr>
        <p:txBody>
          <a:bodyPr>
            <a:normAutofit/>
          </a:bodyPr>
          <a:lstStyle>
            <a:lvl1pPr marL="0" indent="0">
              <a:buNone/>
              <a:defRPr sz="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1593933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05-Content slid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C4E553A-5047-0A43-B1A1-8EA36621788A}"/>
              </a:ext>
            </a:extLst>
          </p:cNvPr>
          <p:cNvSpPr/>
          <p:nvPr userDrawn="1"/>
        </p:nvSpPr>
        <p:spPr>
          <a:xfrm>
            <a:off x="2983" y="1993692"/>
            <a:ext cx="12187455" cy="4384054"/>
          </a:xfrm>
          <a:prstGeom prst="rect">
            <a:avLst/>
          </a:prstGeom>
          <a:solidFill>
            <a:srgbClr val="E4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7" name="object 16">
            <a:extLst>
              <a:ext uri="{FF2B5EF4-FFF2-40B4-BE49-F238E27FC236}">
                <a16:creationId xmlns:a16="http://schemas.microsoft.com/office/drawing/2014/main" id="{A571DFF6-6458-4B45-89CB-11473642E1D4}"/>
              </a:ext>
            </a:extLst>
          </p:cNvPr>
          <p:cNvSpPr/>
          <p:nvPr userDrawn="1"/>
        </p:nvSpPr>
        <p:spPr>
          <a:xfrm>
            <a:off x="2985" y="6377748"/>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2853">
              <a:solidFill>
                <a:srgbClr val="000000"/>
              </a:solidFill>
            </a:endParaRPr>
          </a:p>
        </p:txBody>
      </p:sp>
      <p:sp>
        <p:nvSpPr>
          <p:cNvPr id="8" name="object 17">
            <a:extLst>
              <a:ext uri="{FF2B5EF4-FFF2-40B4-BE49-F238E27FC236}">
                <a16:creationId xmlns:a16="http://schemas.microsoft.com/office/drawing/2014/main" id="{7BF984E8-2E7A-204A-8D4F-7A70D4F7FA6A}"/>
              </a:ext>
            </a:extLst>
          </p:cNvPr>
          <p:cNvSpPr/>
          <p:nvPr userDrawn="1"/>
        </p:nvSpPr>
        <p:spPr>
          <a:xfrm>
            <a:off x="273297" y="6497235"/>
            <a:ext cx="1430419" cy="2479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853">
              <a:solidFill>
                <a:srgbClr val="000000"/>
              </a:solidFill>
            </a:endParaRPr>
          </a:p>
        </p:txBody>
      </p:sp>
      <p:sp>
        <p:nvSpPr>
          <p:cNvPr id="9" name="Tijdelijke aanduiding voor tekst 2">
            <a:extLst>
              <a:ext uri="{FF2B5EF4-FFF2-40B4-BE49-F238E27FC236}">
                <a16:creationId xmlns:a16="http://schemas.microsoft.com/office/drawing/2014/main" id="{0169A132-0604-4642-95EB-8CB0938393D6}"/>
              </a:ext>
            </a:extLst>
          </p:cNvPr>
          <p:cNvSpPr>
            <a:spLocks noGrp="1"/>
          </p:cNvSpPr>
          <p:nvPr>
            <p:ph type="body" sz="quarter" idx="10" hasCustomPrompt="1"/>
          </p:nvPr>
        </p:nvSpPr>
        <p:spPr>
          <a:xfrm>
            <a:off x="1126297" y="424239"/>
            <a:ext cx="10146307" cy="886402"/>
          </a:xfrm>
        </p:spPr>
        <p:txBody>
          <a:bodyPr>
            <a:normAutofit/>
          </a:bodyPr>
          <a:lstStyle>
            <a:lvl1pPr marL="0" indent="0">
              <a:buNone/>
              <a:defRPr sz="3000" b="1">
                <a:solidFill>
                  <a:srgbClr val="009CDA"/>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284945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6-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396383"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616231" y="790004"/>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616228" y="2009198"/>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7181260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1-Titel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Tree>
    <p:extLst>
      <p:ext uri="{BB962C8B-B14F-4D97-AF65-F5344CB8AC3E}">
        <p14:creationId xmlns:p14="http://schemas.microsoft.com/office/powerpoint/2010/main" val="42368644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1-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2FB0CD30-2D63-4F48-A761-FFD8502BF282}"/>
              </a:ext>
            </a:extLst>
          </p:cNvPr>
          <p:cNvSpPr/>
          <p:nvPr userDrawn="1"/>
        </p:nvSpPr>
        <p:spPr>
          <a:xfrm>
            <a:off x="615702"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2">
            <a:extLst>
              <a:ext uri="{FF2B5EF4-FFF2-40B4-BE49-F238E27FC236}">
                <a16:creationId xmlns:a16="http://schemas.microsoft.com/office/drawing/2014/main" id="{1B56A022-7AF1-8847-9BB6-E2FA3FA87E6D}"/>
              </a:ext>
            </a:extLst>
          </p:cNvPr>
          <p:cNvSpPr>
            <a:spLocks noGrp="1"/>
          </p:cNvSpPr>
          <p:nvPr>
            <p:ph type="body" sz="quarter" idx="10" hasCustomPrompt="1"/>
          </p:nvPr>
        </p:nvSpPr>
        <p:spPr>
          <a:xfrm>
            <a:off x="793788"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2" name="Tijdelijke aanduiding voor tekst 4">
            <a:extLst>
              <a:ext uri="{FF2B5EF4-FFF2-40B4-BE49-F238E27FC236}">
                <a16:creationId xmlns:a16="http://schemas.microsoft.com/office/drawing/2014/main" id="{25F52BF0-D392-C74E-B15C-C2A3E90A63B1}"/>
              </a:ext>
            </a:extLst>
          </p:cNvPr>
          <p:cNvSpPr>
            <a:spLocks noGrp="1"/>
          </p:cNvSpPr>
          <p:nvPr>
            <p:ph type="body" sz="quarter" idx="11" hasCustomPrompt="1"/>
          </p:nvPr>
        </p:nvSpPr>
        <p:spPr>
          <a:xfrm>
            <a:off x="793788" y="19778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6083397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2-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2FB0CD30-2D63-4F48-A761-FFD8502BF282}"/>
              </a:ext>
            </a:extLst>
          </p:cNvPr>
          <p:cNvSpPr/>
          <p:nvPr userDrawn="1"/>
        </p:nvSpPr>
        <p:spPr>
          <a:xfrm>
            <a:off x="5910716"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2">
            <a:extLst>
              <a:ext uri="{FF2B5EF4-FFF2-40B4-BE49-F238E27FC236}">
                <a16:creationId xmlns:a16="http://schemas.microsoft.com/office/drawing/2014/main" id="{1B56A022-7AF1-8847-9BB6-E2FA3FA87E6D}"/>
              </a:ext>
            </a:extLst>
          </p:cNvPr>
          <p:cNvSpPr>
            <a:spLocks noGrp="1"/>
          </p:cNvSpPr>
          <p:nvPr>
            <p:ph type="body" sz="quarter" idx="10" hasCustomPrompt="1"/>
          </p:nvPr>
        </p:nvSpPr>
        <p:spPr>
          <a:xfrm>
            <a:off x="6088802"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2" name="Tijdelijke aanduiding voor tekst 4">
            <a:extLst>
              <a:ext uri="{FF2B5EF4-FFF2-40B4-BE49-F238E27FC236}">
                <a16:creationId xmlns:a16="http://schemas.microsoft.com/office/drawing/2014/main" id="{64205B0B-1D82-6E4D-B919-D2F1AB9FC4EC}"/>
              </a:ext>
            </a:extLst>
          </p:cNvPr>
          <p:cNvSpPr>
            <a:spLocks noGrp="1"/>
          </p:cNvSpPr>
          <p:nvPr>
            <p:ph type="body" sz="quarter" idx="11" hasCustomPrompt="1"/>
          </p:nvPr>
        </p:nvSpPr>
        <p:spPr>
          <a:xfrm>
            <a:off x="6088802" y="19778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8065966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3-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9B244BD3-3424-D446-A344-6BB151254186}"/>
              </a:ext>
            </a:extLst>
          </p:cNvPr>
          <p:cNvSpPr/>
          <p:nvPr userDrawn="1"/>
        </p:nvSpPr>
        <p:spPr>
          <a:xfrm>
            <a:off x="2550827"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tekst 2">
            <a:extLst>
              <a:ext uri="{FF2B5EF4-FFF2-40B4-BE49-F238E27FC236}">
                <a16:creationId xmlns:a16="http://schemas.microsoft.com/office/drawing/2014/main" id="{43528752-B3EA-4446-8322-09DBC48E512F}"/>
              </a:ext>
            </a:extLst>
          </p:cNvPr>
          <p:cNvSpPr>
            <a:spLocks noGrp="1"/>
          </p:cNvSpPr>
          <p:nvPr>
            <p:ph type="body" sz="quarter" idx="10" hasCustomPrompt="1"/>
          </p:nvPr>
        </p:nvSpPr>
        <p:spPr>
          <a:xfrm>
            <a:off x="2728913" y="873126"/>
            <a:ext cx="6594475"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5" name="Tijdelijke aanduiding voor tekst 4">
            <a:extLst>
              <a:ext uri="{FF2B5EF4-FFF2-40B4-BE49-F238E27FC236}">
                <a16:creationId xmlns:a16="http://schemas.microsoft.com/office/drawing/2014/main" id="{C0C919CD-0225-A340-AF06-6EA879681DB6}"/>
              </a:ext>
            </a:extLst>
          </p:cNvPr>
          <p:cNvSpPr>
            <a:spLocks noGrp="1"/>
          </p:cNvSpPr>
          <p:nvPr>
            <p:ph type="body" sz="quarter" idx="11" hasCustomPrompt="1"/>
          </p:nvPr>
        </p:nvSpPr>
        <p:spPr>
          <a:xfrm>
            <a:off x="2728913" y="2092325"/>
            <a:ext cx="6594476" cy="3643457"/>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42540407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4-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7" name="Rechthoek 6">
            <a:extLst>
              <a:ext uri="{FF2B5EF4-FFF2-40B4-BE49-F238E27FC236}">
                <a16:creationId xmlns:a16="http://schemas.microsoft.com/office/drawing/2014/main" id="{3BDB9C30-A8D7-6742-8A0A-606FE728E320}"/>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5326775"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5326774"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1081712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5-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7" name="Rechthoek 6">
            <a:extLst>
              <a:ext uri="{FF2B5EF4-FFF2-40B4-BE49-F238E27FC236}">
                <a16:creationId xmlns:a16="http://schemas.microsoft.com/office/drawing/2014/main" id="{3BDB9C30-A8D7-6742-8A0A-606FE728E320}"/>
              </a:ext>
            </a:extLst>
          </p:cNvPr>
          <p:cNvSpPr/>
          <p:nvPr userDrawn="1"/>
        </p:nvSpPr>
        <p:spPr>
          <a:xfrm>
            <a:off x="3657600"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200168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6-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7" name="Rechthoek 6">
            <a:extLst>
              <a:ext uri="{FF2B5EF4-FFF2-40B4-BE49-F238E27FC236}">
                <a16:creationId xmlns:a16="http://schemas.microsoft.com/office/drawing/2014/main" id="{3BDB9C30-A8D7-6742-8A0A-606FE728E320}"/>
              </a:ext>
            </a:extLst>
          </p:cNvPr>
          <p:cNvSpPr/>
          <p:nvPr userDrawn="1"/>
        </p:nvSpPr>
        <p:spPr>
          <a:xfrm>
            <a:off x="396382"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616229"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616228"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7386563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7-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7" name="Rechthoek 6">
            <a:extLst>
              <a:ext uri="{FF2B5EF4-FFF2-40B4-BE49-F238E27FC236}">
                <a16:creationId xmlns:a16="http://schemas.microsoft.com/office/drawing/2014/main" id="{3BDB9C30-A8D7-6742-8A0A-606FE728E320}"/>
              </a:ext>
            </a:extLst>
          </p:cNvPr>
          <p:cNvSpPr/>
          <p:nvPr userDrawn="1"/>
        </p:nvSpPr>
        <p:spPr>
          <a:xfrm>
            <a:off x="930728"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1220386" y="789998"/>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1220385" y="2009197"/>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9242330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8-Content Slide">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BD17EFA-63A2-2C45-8989-045C8D81DBD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hthoek 18">
            <a:extLst>
              <a:ext uri="{FF2B5EF4-FFF2-40B4-BE49-F238E27FC236}">
                <a16:creationId xmlns:a16="http://schemas.microsoft.com/office/drawing/2014/main" id="{79DF07FA-C1EF-E84B-811C-41FDDC8182AF}"/>
              </a:ext>
            </a:extLst>
          </p:cNvPr>
          <p:cNvSpPr/>
          <p:nvPr userDrawn="1"/>
        </p:nvSpPr>
        <p:spPr>
          <a:xfrm>
            <a:off x="930728"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DED79F7E-0B32-BD4A-B0BF-0A2B067770D6}"/>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44529"/>
          <a:stretch/>
        </p:blipFill>
        <p:spPr>
          <a:xfrm>
            <a:off x="0" y="4234552"/>
            <a:ext cx="12192000" cy="2623448"/>
          </a:xfrm>
          <a:prstGeom prst="rect">
            <a:avLst/>
          </a:prstGeom>
        </p:spPr>
      </p:pic>
      <p:sp>
        <p:nvSpPr>
          <p:cNvPr id="15" name="object 16">
            <a:extLst>
              <a:ext uri="{FF2B5EF4-FFF2-40B4-BE49-F238E27FC236}">
                <a16:creationId xmlns:a16="http://schemas.microsoft.com/office/drawing/2014/main" id="{9203F44A-5CB6-FE4B-BC9C-9B84DC9332E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6" name="object 17">
            <a:extLst>
              <a:ext uri="{FF2B5EF4-FFF2-40B4-BE49-F238E27FC236}">
                <a16:creationId xmlns:a16="http://schemas.microsoft.com/office/drawing/2014/main" id="{9099FDE0-1B9C-C64F-954E-A841DB3E4CC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20" name="Tijdelijke aanduiding voor tekst 2">
            <a:extLst>
              <a:ext uri="{FF2B5EF4-FFF2-40B4-BE49-F238E27FC236}">
                <a16:creationId xmlns:a16="http://schemas.microsoft.com/office/drawing/2014/main" id="{6984B18E-0FB0-F14E-9769-B15DC8119DEA}"/>
              </a:ext>
            </a:extLst>
          </p:cNvPr>
          <p:cNvSpPr>
            <a:spLocks noGrp="1"/>
          </p:cNvSpPr>
          <p:nvPr>
            <p:ph type="body" sz="quarter" idx="10" hasCustomPrompt="1"/>
          </p:nvPr>
        </p:nvSpPr>
        <p:spPr>
          <a:xfrm>
            <a:off x="1220386" y="789998"/>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1" name="Tijdelijke aanduiding voor tekst 4">
            <a:extLst>
              <a:ext uri="{FF2B5EF4-FFF2-40B4-BE49-F238E27FC236}">
                <a16:creationId xmlns:a16="http://schemas.microsoft.com/office/drawing/2014/main" id="{653508CD-F079-BD41-94E9-16303C146F97}"/>
              </a:ext>
            </a:extLst>
          </p:cNvPr>
          <p:cNvSpPr>
            <a:spLocks noGrp="1"/>
          </p:cNvSpPr>
          <p:nvPr>
            <p:ph type="body" sz="quarter" idx="11" hasCustomPrompt="1"/>
          </p:nvPr>
        </p:nvSpPr>
        <p:spPr>
          <a:xfrm>
            <a:off x="1220385" y="2009198"/>
            <a:ext cx="9817729" cy="2862348"/>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7591106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9-Content Slide">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BD17EFA-63A2-2C45-8989-045C8D81DBD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object 16">
            <a:extLst>
              <a:ext uri="{FF2B5EF4-FFF2-40B4-BE49-F238E27FC236}">
                <a16:creationId xmlns:a16="http://schemas.microsoft.com/office/drawing/2014/main" id="{9203F44A-5CB6-FE4B-BC9C-9B84DC9332E3}"/>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6" name="object 17">
            <a:extLst>
              <a:ext uri="{FF2B5EF4-FFF2-40B4-BE49-F238E27FC236}">
                <a16:creationId xmlns:a16="http://schemas.microsoft.com/office/drawing/2014/main" id="{9099FDE0-1B9C-C64F-954E-A841DB3E4CC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9" name="Rechthoek 18">
            <a:extLst>
              <a:ext uri="{FF2B5EF4-FFF2-40B4-BE49-F238E27FC236}">
                <a16:creationId xmlns:a16="http://schemas.microsoft.com/office/drawing/2014/main" id="{79DF07FA-C1EF-E84B-811C-41FDDC8182AF}"/>
              </a:ext>
            </a:extLst>
          </p:cNvPr>
          <p:cNvSpPr/>
          <p:nvPr userDrawn="1"/>
        </p:nvSpPr>
        <p:spPr>
          <a:xfrm>
            <a:off x="930728"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jdelijke aanduiding voor tekst 2">
            <a:extLst>
              <a:ext uri="{FF2B5EF4-FFF2-40B4-BE49-F238E27FC236}">
                <a16:creationId xmlns:a16="http://schemas.microsoft.com/office/drawing/2014/main" id="{6984B18E-0FB0-F14E-9769-B15DC8119DEA}"/>
              </a:ext>
            </a:extLst>
          </p:cNvPr>
          <p:cNvSpPr>
            <a:spLocks noGrp="1"/>
          </p:cNvSpPr>
          <p:nvPr>
            <p:ph type="body" sz="quarter" idx="10" hasCustomPrompt="1"/>
          </p:nvPr>
        </p:nvSpPr>
        <p:spPr>
          <a:xfrm>
            <a:off x="1220386" y="789998"/>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21" name="Tijdelijke aanduiding voor tekst 4">
            <a:extLst>
              <a:ext uri="{FF2B5EF4-FFF2-40B4-BE49-F238E27FC236}">
                <a16:creationId xmlns:a16="http://schemas.microsoft.com/office/drawing/2014/main" id="{653508CD-F079-BD41-94E9-16303C146F97}"/>
              </a:ext>
            </a:extLst>
          </p:cNvPr>
          <p:cNvSpPr>
            <a:spLocks noGrp="1"/>
          </p:cNvSpPr>
          <p:nvPr>
            <p:ph type="body" sz="quarter" idx="11" hasCustomPrompt="1"/>
          </p:nvPr>
        </p:nvSpPr>
        <p:spPr>
          <a:xfrm>
            <a:off x="1220385" y="2009197"/>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14" name="Afbeelding 13">
            <a:extLst>
              <a:ext uri="{FF2B5EF4-FFF2-40B4-BE49-F238E27FC236}">
                <a16:creationId xmlns:a16="http://schemas.microsoft.com/office/drawing/2014/main" id="{DED79F7E-0B32-BD4A-B0BF-0A2B067770D6}"/>
              </a:ext>
            </a:extLst>
          </p:cNvPr>
          <p:cNvPicPr>
            <a:picLocks noChangeAspect="1"/>
          </p:cNvPicPr>
          <p:nvPr userDrawn="1"/>
        </p:nvPicPr>
        <p:blipFill rotWithShape="1">
          <a:blip r:embed="rId4" cstate="print">
            <a:alphaModFix/>
            <a:extLst>
              <a:ext uri="{28A0092B-C50C-407E-A947-70E740481C1C}">
                <a14:useLocalDpi xmlns:a14="http://schemas.microsoft.com/office/drawing/2010/main"/>
              </a:ext>
            </a:extLst>
          </a:blip>
          <a:srcRect t="-97845"/>
          <a:stretch/>
        </p:blipFill>
        <p:spPr>
          <a:xfrm>
            <a:off x="0" y="4234552"/>
            <a:ext cx="12192000" cy="2143194"/>
          </a:xfrm>
          <a:prstGeom prst="rect">
            <a:avLst/>
          </a:prstGeom>
        </p:spPr>
      </p:pic>
    </p:spTree>
    <p:extLst>
      <p:ext uri="{BB962C8B-B14F-4D97-AF65-F5344CB8AC3E}">
        <p14:creationId xmlns:p14="http://schemas.microsoft.com/office/powerpoint/2010/main" val="223034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7-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7" name="Rechthoek 6">
            <a:extLst>
              <a:ext uri="{FF2B5EF4-FFF2-40B4-BE49-F238E27FC236}">
                <a16:creationId xmlns:a16="http://schemas.microsoft.com/office/drawing/2014/main" id="{3BDB9C30-A8D7-6742-8A0A-606FE728E320}"/>
              </a:ext>
            </a:extLst>
          </p:cNvPr>
          <p:cNvSpPr/>
          <p:nvPr userDrawn="1"/>
        </p:nvSpPr>
        <p:spPr>
          <a:xfrm>
            <a:off x="930732"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1220390" y="790004"/>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1220389" y="2009198"/>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39697696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1-Image + 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7" name="Rechthoek 6">
            <a:extLst>
              <a:ext uri="{FF2B5EF4-FFF2-40B4-BE49-F238E27FC236}">
                <a16:creationId xmlns:a16="http://schemas.microsoft.com/office/drawing/2014/main" id="{3BDB9C30-A8D7-6742-8A0A-606FE728E320}"/>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42B15C4F-708C-804D-A686-73ECFAAAA220}"/>
              </a:ext>
            </a:extLst>
          </p:cNvPr>
          <p:cNvSpPr>
            <a:spLocks noGrp="1"/>
          </p:cNvSpPr>
          <p:nvPr>
            <p:ph type="body" sz="quarter" idx="10" hasCustomPrompt="1"/>
          </p:nvPr>
        </p:nvSpPr>
        <p:spPr>
          <a:xfrm>
            <a:off x="5326775"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9EB3B338-B43D-7A4F-B6CC-9E392E5BA96C}"/>
              </a:ext>
            </a:extLst>
          </p:cNvPr>
          <p:cNvSpPr>
            <a:spLocks noGrp="1"/>
          </p:cNvSpPr>
          <p:nvPr>
            <p:ph type="body" sz="quarter" idx="11" hasCustomPrompt="1"/>
          </p:nvPr>
        </p:nvSpPr>
        <p:spPr>
          <a:xfrm>
            <a:off x="5326774"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3" name="Tijdelijke aanduiding voor afbeelding 2">
            <a:extLst>
              <a:ext uri="{FF2B5EF4-FFF2-40B4-BE49-F238E27FC236}">
                <a16:creationId xmlns:a16="http://schemas.microsoft.com/office/drawing/2014/main" id="{10E90982-5021-CC43-86EB-3FF14E16E84E}"/>
              </a:ext>
            </a:extLst>
          </p:cNvPr>
          <p:cNvSpPr>
            <a:spLocks noGrp="1"/>
          </p:cNvSpPr>
          <p:nvPr>
            <p:ph type="pic" sz="quarter" idx="12" hasCustomPrompt="1"/>
          </p:nvPr>
        </p:nvSpPr>
        <p:spPr>
          <a:xfrm>
            <a:off x="930727" y="433388"/>
            <a:ext cx="3904797" cy="5362575"/>
          </a:xfrm>
          <a:solidFill>
            <a:schemeClr val="bg1">
              <a:alpha val="54000"/>
            </a:schemeClr>
          </a:solidFill>
        </p:spPr>
        <p:txBody>
          <a:bodyPr/>
          <a:lstStyle>
            <a:lvl1pPr marL="0" indent="0">
              <a:buNone/>
              <a:defRPr/>
            </a:lvl1pPr>
          </a:lstStyle>
          <a:p>
            <a:r>
              <a:rPr lang="nl-NL" dirty="0"/>
              <a:t>Afbeelding</a:t>
            </a:r>
          </a:p>
        </p:txBody>
      </p:sp>
    </p:spTree>
    <p:extLst>
      <p:ext uri="{BB962C8B-B14F-4D97-AF65-F5344CB8AC3E}">
        <p14:creationId xmlns:p14="http://schemas.microsoft.com/office/powerpoint/2010/main" val="7322548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2-Image + Conten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7" name="Rechthoek 6">
            <a:extLst>
              <a:ext uri="{FF2B5EF4-FFF2-40B4-BE49-F238E27FC236}">
                <a16:creationId xmlns:a16="http://schemas.microsoft.com/office/drawing/2014/main" id="{3BDB9C30-A8D7-6742-8A0A-606FE728E320}"/>
              </a:ext>
            </a:extLst>
          </p:cNvPr>
          <p:cNvSpPr/>
          <p:nvPr userDrawn="1"/>
        </p:nvSpPr>
        <p:spPr>
          <a:xfrm>
            <a:off x="930728" y="433388"/>
            <a:ext cx="6036934"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02607CC0-4A95-794F-AD33-AC928FB7FF7C}"/>
              </a:ext>
            </a:extLst>
          </p:cNvPr>
          <p:cNvSpPr>
            <a:spLocks noGrp="1"/>
          </p:cNvSpPr>
          <p:nvPr>
            <p:ph type="body" sz="quarter" idx="10" hasCustomPrompt="1"/>
          </p:nvPr>
        </p:nvSpPr>
        <p:spPr>
          <a:xfrm>
            <a:off x="1208313" y="748692"/>
            <a:ext cx="5483431"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46F28D21-1DCF-4C41-B928-AD665FE1AF9D}"/>
              </a:ext>
            </a:extLst>
          </p:cNvPr>
          <p:cNvSpPr>
            <a:spLocks noGrp="1"/>
          </p:cNvSpPr>
          <p:nvPr>
            <p:ph type="body" sz="quarter" idx="11" hasCustomPrompt="1"/>
          </p:nvPr>
        </p:nvSpPr>
        <p:spPr>
          <a:xfrm>
            <a:off x="1208313" y="1967891"/>
            <a:ext cx="5483432"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4" name="Tijdelijke aanduiding voor afbeelding 2">
            <a:extLst>
              <a:ext uri="{FF2B5EF4-FFF2-40B4-BE49-F238E27FC236}">
                <a16:creationId xmlns:a16="http://schemas.microsoft.com/office/drawing/2014/main" id="{E2A7C02A-2178-A048-BAA4-3CF9BDAAC383}"/>
              </a:ext>
            </a:extLst>
          </p:cNvPr>
          <p:cNvSpPr>
            <a:spLocks noGrp="1"/>
          </p:cNvSpPr>
          <p:nvPr>
            <p:ph type="pic" sz="quarter" idx="12" hasCustomPrompt="1"/>
          </p:nvPr>
        </p:nvSpPr>
        <p:spPr>
          <a:xfrm>
            <a:off x="7418450" y="433388"/>
            <a:ext cx="4322762" cy="5362575"/>
          </a:xfrm>
          <a:solidFill>
            <a:schemeClr val="bg1">
              <a:alpha val="54000"/>
            </a:schemeClr>
          </a:solidFill>
        </p:spPr>
        <p:txBody>
          <a:bodyPr/>
          <a:lstStyle>
            <a:lvl1pPr marL="0" indent="0">
              <a:buNone/>
              <a:defRPr/>
            </a:lvl1pPr>
          </a:lstStyle>
          <a:p>
            <a:r>
              <a:rPr lang="nl-NL" dirty="0"/>
              <a:t>Afbeelding</a:t>
            </a:r>
          </a:p>
        </p:txBody>
      </p:sp>
    </p:spTree>
    <p:extLst>
      <p:ext uri="{BB962C8B-B14F-4D97-AF65-F5344CB8AC3E}">
        <p14:creationId xmlns:p14="http://schemas.microsoft.com/office/powerpoint/2010/main" val="34538810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4" name="Afbeelding 3">
            <a:extLst>
              <a:ext uri="{FF2B5EF4-FFF2-40B4-BE49-F238E27FC236}">
                <a16:creationId xmlns:a16="http://schemas.microsoft.com/office/drawing/2014/main" id="{9F0604AB-6413-F24C-AF74-01175764AE30}"/>
              </a:ext>
            </a:extLst>
          </p:cNvPr>
          <p:cNvPicPr>
            <a:picLocks noChangeAspect="1"/>
          </p:cNvPicPr>
          <p:nvPr userDrawn="1"/>
        </p:nvPicPr>
        <p:blipFill rotWithShape="1">
          <a:blip r:embed="rId5"/>
          <a:srcRect t="3515" r="8960" b="30491"/>
          <a:stretch/>
        </p:blipFill>
        <p:spPr>
          <a:xfrm>
            <a:off x="5201557" y="0"/>
            <a:ext cx="6990443" cy="6377746"/>
          </a:xfrm>
          <a:prstGeom prst="rect">
            <a:avLst/>
          </a:prstGeom>
        </p:spPr>
      </p:pic>
      <p:pic>
        <p:nvPicPr>
          <p:cNvPr id="6" name="Afbeelding 5">
            <a:extLst>
              <a:ext uri="{FF2B5EF4-FFF2-40B4-BE49-F238E27FC236}">
                <a16:creationId xmlns:a16="http://schemas.microsoft.com/office/drawing/2014/main" id="{4E15AD97-6DE3-E64B-9522-37CA31344EEA}"/>
              </a:ext>
            </a:extLst>
          </p:cNvPr>
          <p:cNvPicPr>
            <a:picLocks noChangeAspect="1"/>
          </p:cNvPicPr>
          <p:nvPr userDrawn="1"/>
        </p:nvPicPr>
        <p:blipFill rotWithShape="1">
          <a:blip r:embed="rId6">
            <a:alphaModFix amt="48000"/>
          </a:blip>
          <a:srcRect l="384" t="1496" r="6241" b="23646"/>
          <a:stretch/>
        </p:blipFill>
        <p:spPr>
          <a:xfrm>
            <a:off x="5698434" y="-6916"/>
            <a:ext cx="6493565" cy="6760462"/>
          </a:xfrm>
          <a:prstGeom prst="rect">
            <a:avLst/>
          </a:prstGeom>
          <a:effectLst/>
        </p:spPr>
      </p:pic>
      <p:sp>
        <p:nvSpPr>
          <p:cNvPr id="12" name="Tijdelijke aanduiding voor tekst 2">
            <a:extLst>
              <a:ext uri="{FF2B5EF4-FFF2-40B4-BE49-F238E27FC236}">
                <a16:creationId xmlns:a16="http://schemas.microsoft.com/office/drawing/2014/main" id="{CE0E589F-F58B-3D4F-94BE-C3495C0BBB52}"/>
              </a:ext>
            </a:extLst>
          </p:cNvPr>
          <p:cNvSpPr>
            <a:spLocks noGrp="1"/>
          </p:cNvSpPr>
          <p:nvPr>
            <p:ph type="body" sz="quarter" idx="10" hasCustomPrompt="1"/>
          </p:nvPr>
        </p:nvSpPr>
        <p:spPr>
          <a:xfrm>
            <a:off x="6525116" y="620281"/>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A570D57C-A7FF-4D4E-AD56-A9426377D257}"/>
              </a:ext>
            </a:extLst>
          </p:cNvPr>
          <p:cNvSpPr>
            <a:spLocks noGrp="1"/>
          </p:cNvSpPr>
          <p:nvPr>
            <p:ph type="body" sz="quarter" idx="11" hasCustomPrompt="1"/>
          </p:nvPr>
        </p:nvSpPr>
        <p:spPr>
          <a:xfrm>
            <a:off x="6525116"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42616305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Verticale 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a:alphaModFix/>
          </a:blip>
          <a:srcRect l="1226" t="4770" r="1829" b="19783"/>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a:alphaModFix/>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pic>
        <p:nvPicPr>
          <p:cNvPr id="4" name="Afbeelding 3">
            <a:extLst>
              <a:ext uri="{FF2B5EF4-FFF2-40B4-BE49-F238E27FC236}">
                <a16:creationId xmlns:a16="http://schemas.microsoft.com/office/drawing/2014/main" id="{9F0604AB-6413-F24C-AF74-01175764AE30}"/>
              </a:ext>
            </a:extLst>
          </p:cNvPr>
          <p:cNvPicPr>
            <a:picLocks noChangeAspect="1"/>
          </p:cNvPicPr>
          <p:nvPr userDrawn="1"/>
        </p:nvPicPr>
        <p:blipFill rotWithShape="1">
          <a:blip r:embed="rId5"/>
          <a:srcRect t="3515" r="8960" b="30491"/>
          <a:stretch/>
        </p:blipFill>
        <p:spPr>
          <a:xfrm flipH="1">
            <a:off x="0" y="0"/>
            <a:ext cx="6990443" cy="6377746"/>
          </a:xfrm>
          <a:prstGeom prst="rect">
            <a:avLst/>
          </a:prstGeom>
        </p:spPr>
      </p:pic>
      <p:pic>
        <p:nvPicPr>
          <p:cNvPr id="6" name="Afbeelding 5">
            <a:extLst>
              <a:ext uri="{FF2B5EF4-FFF2-40B4-BE49-F238E27FC236}">
                <a16:creationId xmlns:a16="http://schemas.microsoft.com/office/drawing/2014/main" id="{4E15AD97-6DE3-E64B-9522-37CA31344EEA}"/>
              </a:ext>
            </a:extLst>
          </p:cNvPr>
          <p:cNvPicPr>
            <a:picLocks noChangeAspect="1"/>
          </p:cNvPicPr>
          <p:nvPr userDrawn="1"/>
        </p:nvPicPr>
        <p:blipFill rotWithShape="1">
          <a:blip r:embed="rId6">
            <a:alphaModFix amt="48000"/>
          </a:blip>
          <a:srcRect l="384" t="1496" r="6241" b="27808"/>
          <a:stretch/>
        </p:blipFill>
        <p:spPr>
          <a:xfrm flipH="1">
            <a:off x="21770" y="-6916"/>
            <a:ext cx="6493565" cy="6384662"/>
          </a:xfrm>
          <a:prstGeom prst="rect">
            <a:avLst/>
          </a:prstGeom>
          <a:effectLst/>
        </p:spPr>
      </p:pic>
      <p:sp>
        <p:nvSpPr>
          <p:cNvPr id="12" name="Tijdelijke aanduiding voor tekst 2">
            <a:extLst>
              <a:ext uri="{FF2B5EF4-FFF2-40B4-BE49-F238E27FC236}">
                <a16:creationId xmlns:a16="http://schemas.microsoft.com/office/drawing/2014/main" id="{CE0E589F-F58B-3D4F-94BE-C3495C0BBB52}"/>
              </a:ext>
            </a:extLst>
          </p:cNvPr>
          <p:cNvSpPr>
            <a:spLocks noGrp="1"/>
          </p:cNvSpPr>
          <p:nvPr>
            <p:ph type="body" sz="quarter" idx="10" hasCustomPrompt="1"/>
          </p:nvPr>
        </p:nvSpPr>
        <p:spPr>
          <a:xfrm>
            <a:off x="499874" y="620281"/>
            <a:ext cx="5139179" cy="897921"/>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Tijdelijke aanduiding voor tekst 4">
            <a:extLst>
              <a:ext uri="{FF2B5EF4-FFF2-40B4-BE49-F238E27FC236}">
                <a16:creationId xmlns:a16="http://schemas.microsoft.com/office/drawing/2014/main" id="{A570D57C-A7FF-4D4E-AD56-A9426377D257}"/>
              </a:ext>
            </a:extLst>
          </p:cNvPr>
          <p:cNvSpPr>
            <a:spLocks noGrp="1"/>
          </p:cNvSpPr>
          <p:nvPr>
            <p:ph type="body" sz="quarter" idx="11" hasCustomPrompt="1"/>
          </p:nvPr>
        </p:nvSpPr>
        <p:spPr>
          <a:xfrm>
            <a:off x="499874" y="2005374"/>
            <a:ext cx="5259555" cy="388520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585411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01- Image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84C530D4-0F17-634C-A5A5-4D973BAC47E0}"/>
              </a:ext>
            </a:extLst>
          </p:cNvPr>
          <p:cNvSpPr/>
          <p:nvPr userDrawn="1"/>
        </p:nvSpPr>
        <p:spPr>
          <a:xfrm>
            <a:off x="7135586" y="0"/>
            <a:ext cx="5072743" cy="6864917"/>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C21E2D41-011C-A140-87B2-3D83DFDF7411}"/>
              </a:ext>
            </a:extLst>
          </p:cNvPr>
          <p:cNvSpPr/>
          <p:nvPr userDrawn="1"/>
        </p:nvSpPr>
        <p:spPr>
          <a:xfrm>
            <a:off x="741647" y="654803"/>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9362907D-1046-0F48-872A-9C54C4F375C8}"/>
              </a:ext>
            </a:extLst>
          </p:cNvPr>
          <p:cNvSpPr>
            <a:spLocks noGrp="1"/>
          </p:cNvSpPr>
          <p:nvPr>
            <p:ph type="body" sz="quarter" idx="10" hasCustomPrompt="1"/>
          </p:nvPr>
        </p:nvSpPr>
        <p:spPr>
          <a:xfrm>
            <a:off x="884322" y="873126"/>
            <a:ext cx="4003680" cy="612774"/>
          </a:xfrm>
        </p:spPr>
        <p:txBody>
          <a:bodyPr>
            <a:no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3" name="Picture Placeholder 2">
            <a:extLst>
              <a:ext uri="{FF2B5EF4-FFF2-40B4-BE49-F238E27FC236}">
                <a16:creationId xmlns:a16="http://schemas.microsoft.com/office/drawing/2014/main" id="{C5E04AAB-F8FD-494D-9F5E-9B98F5FC5CE1}"/>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dirty="0" err="1"/>
              <a:t>Afbeelding</a:t>
            </a:r>
            <a:endParaRPr lang="en-US" dirty="0"/>
          </a:p>
        </p:txBody>
      </p:sp>
    </p:spTree>
    <p:extLst>
      <p:ext uri="{BB962C8B-B14F-4D97-AF65-F5344CB8AC3E}">
        <p14:creationId xmlns:p14="http://schemas.microsoft.com/office/powerpoint/2010/main" val="4296536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02- Image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6" name="Rechthoek 5">
            <a:extLst>
              <a:ext uri="{FF2B5EF4-FFF2-40B4-BE49-F238E27FC236}">
                <a16:creationId xmlns:a16="http://schemas.microsoft.com/office/drawing/2014/main" id="{84C530D4-0F17-634C-A5A5-4D973BAC47E0}"/>
              </a:ext>
            </a:extLst>
          </p:cNvPr>
          <p:cNvSpPr/>
          <p:nvPr userDrawn="1"/>
        </p:nvSpPr>
        <p:spPr>
          <a:xfrm>
            <a:off x="0" y="1"/>
            <a:ext cx="5707165" cy="6264918"/>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C21E2D41-011C-A140-87B2-3D83DFDF7411}"/>
              </a:ext>
            </a:extLst>
          </p:cNvPr>
          <p:cNvSpPr/>
          <p:nvPr userDrawn="1"/>
        </p:nvSpPr>
        <p:spPr>
          <a:xfrm>
            <a:off x="6300896" y="654803"/>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tekst 2">
            <a:extLst>
              <a:ext uri="{FF2B5EF4-FFF2-40B4-BE49-F238E27FC236}">
                <a16:creationId xmlns:a16="http://schemas.microsoft.com/office/drawing/2014/main" id="{9362907D-1046-0F48-872A-9C54C4F375C8}"/>
              </a:ext>
            </a:extLst>
          </p:cNvPr>
          <p:cNvSpPr>
            <a:spLocks noGrp="1"/>
          </p:cNvSpPr>
          <p:nvPr>
            <p:ph type="body" sz="quarter" idx="10" hasCustomPrompt="1"/>
          </p:nvPr>
        </p:nvSpPr>
        <p:spPr>
          <a:xfrm>
            <a:off x="6478982" y="873126"/>
            <a:ext cx="4894001"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3" name="Picture Placeholder 2">
            <a:extLst>
              <a:ext uri="{FF2B5EF4-FFF2-40B4-BE49-F238E27FC236}">
                <a16:creationId xmlns:a16="http://schemas.microsoft.com/office/drawing/2014/main" id="{F74504B2-C1D2-A441-9ABA-E51169B4C230}"/>
              </a:ext>
            </a:extLst>
          </p:cNvPr>
          <p:cNvSpPr>
            <a:spLocks noGrp="1"/>
          </p:cNvSpPr>
          <p:nvPr>
            <p:ph type="pic" sz="quarter" idx="11" hasCustomPrompt="1"/>
          </p:nvPr>
        </p:nvSpPr>
        <p:spPr>
          <a:xfrm>
            <a:off x="816429" y="0"/>
            <a:ext cx="4890736" cy="6376988"/>
          </a:xfrm>
        </p:spPr>
        <p:txBody>
          <a:bodyPr/>
          <a:lstStyle>
            <a:lvl1pPr marL="0" indent="0">
              <a:buNone/>
              <a:defRPr/>
            </a:lvl1pPr>
          </a:lstStyle>
          <a:p>
            <a:r>
              <a:rPr lang="en-US" dirty="0" err="1"/>
              <a:t>Afbeelding</a:t>
            </a:r>
            <a:endParaRPr lang="en-US" dirty="0"/>
          </a:p>
        </p:txBody>
      </p:sp>
    </p:spTree>
    <p:extLst>
      <p:ext uri="{BB962C8B-B14F-4D97-AF65-F5344CB8AC3E}">
        <p14:creationId xmlns:p14="http://schemas.microsoft.com/office/powerpoint/2010/main" val="1470111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01-Onderwerp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47AFA15-C329-DE47-9649-BC102E15508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Afbeelding 8">
            <a:extLst>
              <a:ext uri="{FF2B5EF4-FFF2-40B4-BE49-F238E27FC236}">
                <a16:creationId xmlns:a16="http://schemas.microsoft.com/office/drawing/2014/main" id="{8429A32C-62AF-A546-A1A0-22B7D269238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25948"/>
          <a:stretch/>
        </p:blipFill>
        <p:spPr>
          <a:xfrm>
            <a:off x="0" y="2588217"/>
            <a:ext cx="12192000" cy="4269784"/>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2" name="Rechthoek 11">
            <a:extLst>
              <a:ext uri="{FF2B5EF4-FFF2-40B4-BE49-F238E27FC236}">
                <a16:creationId xmlns:a16="http://schemas.microsoft.com/office/drawing/2014/main" id="{018086B9-CB01-8847-BEEC-7427F04D5417}"/>
              </a:ext>
            </a:extLst>
          </p:cNvPr>
          <p:cNvSpPr/>
          <p:nvPr userDrawn="1"/>
        </p:nvSpPr>
        <p:spPr>
          <a:xfrm>
            <a:off x="615702" y="654803"/>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2">
            <a:extLst>
              <a:ext uri="{FF2B5EF4-FFF2-40B4-BE49-F238E27FC236}">
                <a16:creationId xmlns:a16="http://schemas.microsoft.com/office/drawing/2014/main" id="{C4D9DEF0-0F1C-5647-9639-3C2CD8A2D36D}"/>
              </a:ext>
            </a:extLst>
          </p:cNvPr>
          <p:cNvSpPr>
            <a:spLocks noGrp="1"/>
          </p:cNvSpPr>
          <p:nvPr>
            <p:ph type="body" sz="quarter" idx="10" hasCustomPrompt="1"/>
          </p:nvPr>
        </p:nvSpPr>
        <p:spPr>
          <a:xfrm>
            <a:off x="793788" y="873126"/>
            <a:ext cx="5139179"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20950737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5DCB3A29-A484-2645-A77A-030DFE9CD3D2}"/>
              </a:ext>
            </a:extLst>
          </p:cNvPr>
          <p:cNvSpPr/>
          <p:nvPr userDrawn="1"/>
        </p:nvSpPr>
        <p:spPr>
          <a:xfrm>
            <a:off x="615702"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DFD29227-AF6D-BD48-8ABD-AB68161B2AEE}"/>
              </a:ext>
            </a:extLst>
          </p:cNvPr>
          <p:cNvSpPr>
            <a:spLocks noGrp="1"/>
          </p:cNvSpPr>
          <p:nvPr>
            <p:ph type="body" sz="quarter" idx="10" hasCustomPrompt="1"/>
          </p:nvPr>
        </p:nvSpPr>
        <p:spPr>
          <a:xfrm>
            <a:off x="793788"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6BE9B2E8-6CE9-C44D-BC6D-66C245D95BA5}"/>
              </a:ext>
            </a:extLst>
          </p:cNvPr>
          <p:cNvSpPr>
            <a:spLocks noGrp="1"/>
          </p:cNvSpPr>
          <p:nvPr>
            <p:ph type="body" sz="quarter" idx="11" hasCustomPrompt="1"/>
          </p:nvPr>
        </p:nvSpPr>
        <p:spPr>
          <a:xfrm>
            <a:off x="793788" y="19778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0494208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Rechthoek 8">
            <a:extLst>
              <a:ext uri="{FF2B5EF4-FFF2-40B4-BE49-F238E27FC236}">
                <a16:creationId xmlns:a16="http://schemas.microsoft.com/office/drawing/2014/main" id="{7AAF699C-B42C-4645-BD73-8A8310C274E1}"/>
              </a:ext>
            </a:extLst>
          </p:cNvPr>
          <p:cNvSpPr/>
          <p:nvPr userDrawn="1"/>
        </p:nvSpPr>
        <p:spPr>
          <a:xfrm>
            <a:off x="5910716" y="654803"/>
            <a:ext cx="5657507" cy="4704006"/>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ijdelijke aanduiding voor tekst 2">
            <a:extLst>
              <a:ext uri="{FF2B5EF4-FFF2-40B4-BE49-F238E27FC236}">
                <a16:creationId xmlns:a16="http://schemas.microsoft.com/office/drawing/2014/main" id="{05901AEA-B4EC-904E-88EE-782565C2312A}"/>
              </a:ext>
            </a:extLst>
          </p:cNvPr>
          <p:cNvSpPr>
            <a:spLocks noGrp="1"/>
          </p:cNvSpPr>
          <p:nvPr>
            <p:ph type="body" sz="quarter" idx="10" hasCustomPrompt="1"/>
          </p:nvPr>
        </p:nvSpPr>
        <p:spPr>
          <a:xfrm>
            <a:off x="6088802" y="873126"/>
            <a:ext cx="5139179"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7" name="Tijdelijke aanduiding voor tekst 4">
            <a:extLst>
              <a:ext uri="{FF2B5EF4-FFF2-40B4-BE49-F238E27FC236}">
                <a16:creationId xmlns:a16="http://schemas.microsoft.com/office/drawing/2014/main" id="{1FE7D1BA-4A7E-5D40-BF1F-F3166768E536}"/>
              </a:ext>
            </a:extLst>
          </p:cNvPr>
          <p:cNvSpPr>
            <a:spLocks noGrp="1"/>
          </p:cNvSpPr>
          <p:nvPr>
            <p:ph type="body" sz="quarter" idx="11" hasCustomPrompt="1"/>
          </p:nvPr>
        </p:nvSpPr>
        <p:spPr>
          <a:xfrm>
            <a:off x="6088802" y="1977851"/>
            <a:ext cx="5259555" cy="2997475"/>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33809729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A40D92C1-204D-0441-AE28-5F49BF01F6FA}"/>
              </a:ext>
            </a:extLst>
          </p:cNvPr>
          <p:cNvSpPr/>
          <p:nvPr userDrawn="1"/>
        </p:nvSpPr>
        <p:spPr>
          <a:xfrm>
            <a:off x="2550827" y="654803"/>
            <a:ext cx="7090347"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F9368207-10E6-E145-A142-A400A6BAE0A4}"/>
              </a:ext>
            </a:extLst>
          </p:cNvPr>
          <p:cNvSpPr>
            <a:spLocks noGrp="1"/>
          </p:cNvSpPr>
          <p:nvPr>
            <p:ph type="body" sz="quarter" idx="10" hasCustomPrompt="1"/>
          </p:nvPr>
        </p:nvSpPr>
        <p:spPr>
          <a:xfrm>
            <a:off x="2728913" y="873126"/>
            <a:ext cx="6594475" cy="886402"/>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5989F843-F20F-2A46-ACD4-BCAB09BD3885}"/>
              </a:ext>
            </a:extLst>
          </p:cNvPr>
          <p:cNvSpPr>
            <a:spLocks noGrp="1"/>
          </p:cNvSpPr>
          <p:nvPr>
            <p:ph type="body" sz="quarter" idx="11" hasCustomPrompt="1"/>
          </p:nvPr>
        </p:nvSpPr>
        <p:spPr>
          <a:xfrm>
            <a:off x="2728913" y="2092325"/>
            <a:ext cx="6594476" cy="3643457"/>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00745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8-Content Slide">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BD17EFA-63A2-2C45-8989-045C8D81DBD5}"/>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hthoek 18">
            <a:extLst>
              <a:ext uri="{FF2B5EF4-FFF2-40B4-BE49-F238E27FC236}">
                <a16:creationId xmlns:a16="http://schemas.microsoft.com/office/drawing/2014/main" id="{79DF07FA-C1EF-E84B-811C-41FDDC8182AF}"/>
              </a:ext>
            </a:extLst>
          </p:cNvPr>
          <p:cNvSpPr/>
          <p:nvPr userDrawn="1"/>
        </p:nvSpPr>
        <p:spPr>
          <a:xfrm>
            <a:off x="930732"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pic>
        <p:nvPicPr>
          <p:cNvPr id="14" name="Afbeelding 13">
            <a:extLst>
              <a:ext uri="{FF2B5EF4-FFF2-40B4-BE49-F238E27FC236}">
                <a16:creationId xmlns:a16="http://schemas.microsoft.com/office/drawing/2014/main" id="{DED79F7E-0B32-BD4A-B0BF-0A2B067770D6}"/>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44529"/>
          <a:stretch/>
        </p:blipFill>
        <p:spPr>
          <a:xfrm>
            <a:off x="0" y="4234552"/>
            <a:ext cx="12192000" cy="2623448"/>
          </a:xfrm>
          <a:prstGeom prst="rect">
            <a:avLst/>
          </a:prstGeom>
        </p:spPr>
      </p:pic>
      <p:sp>
        <p:nvSpPr>
          <p:cNvPr id="15" name="object 16">
            <a:extLst>
              <a:ext uri="{FF2B5EF4-FFF2-40B4-BE49-F238E27FC236}">
                <a16:creationId xmlns:a16="http://schemas.microsoft.com/office/drawing/2014/main" id="{9203F44A-5CB6-FE4B-BC9C-9B84DC9332E3}"/>
              </a:ext>
            </a:extLst>
          </p:cNvPr>
          <p:cNvSpPr/>
          <p:nvPr userDrawn="1"/>
        </p:nvSpPr>
        <p:spPr>
          <a:xfrm>
            <a:off x="2988" y="6377752"/>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solidFill>
                <a:srgbClr val="000000"/>
              </a:solidFill>
            </a:endParaRPr>
          </a:p>
        </p:txBody>
      </p:sp>
      <p:sp>
        <p:nvSpPr>
          <p:cNvPr id="16" name="object 17">
            <a:extLst>
              <a:ext uri="{FF2B5EF4-FFF2-40B4-BE49-F238E27FC236}">
                <a16:creationId xmlns:a16="http://schemas.microsoft.com/office/drawing/2014/main" id="{9099FDE0-1B9C-C64F-954E-A841DB3E4CC0}"/>
              </a:ext>
            </a:extLst>
          </p:cNvPr>
          <p:cNvSpPr/>
          <p:nvPr userDrawn="1"/>
        </p:nvSpPr>
        <p:spPr>
          <a:xfrm>
            <a:off x="273297" y="6497239"/>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solidFill>
                <a:srgbClr val="000000"/>
              </a:solidFill>
            </a:endParaRPr>
          </a:p>
        </p:txBody>
      </p:sp>
      <p:sp>
        <p:nvSpPr>
          <p:cNvPr id="20" name="Tijdelijke aanduiding voor tekst 2">
            <a:extLst>
              <a:ext uri="{FF2B5EF4-FFF2-40B4-BE49-F238E27FC236}">
                <a16:creationId xmlns:a16="http://schemas.microsoft.com/office/drawing/2014/main" id="{6984B18E-0FB0-F14E-9769-B15DC8119DEA}"/>
              </a:ext>
            </a:extLst>
          </p:cNvPr>
          <p:cNvSpPr>
            <a:spLocks noGrp="1"/>
          </p:cNvSpPr>
          <p:nvPr>
            <p:ph type="body" sz="quarter" idx="10" hasCustomPrompt="1"/>
          </p:nvPr>
        </p:nvSpPr>
        <p:spPr>
          <a:xfrm>
            <a:off x="1220390" y="790004"/>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Title</a:t>
            </a:r>
            <a:endParaRPr lang="nl-NL"/>
          </a:p>
        </p:txBody>
      </p:sp>
      <p:sp>
        <p:nvSpPr>
          <p:cNvPr id="21" name="Tijdelijke aanduiding voor tekst 4">
            <a:extLst>
              <a:ext uri="{FF2B5EF4-FFF2-40B4-BE49-F238E27FC236}">
                <a16:creationId xmlns:a16="http://schemas.microsoft.com/office/drawing/2014/main" id="{653508CD-F079-BD41-94E9-16303C146F97}"/>
              </a:ext>
            </a:extLst>
          </p:cNvPr>
          <p:cNvSpPr>
            <a:spLocks noGrp="1"/>
          </p:cNvSpPr>
          <p:nvPr>
            <p:ph type="body" sz="quarter" idx="11" hasCustomPrompt="1"/>
          </p:nvPr>
        </p:nvSpPr>
        <p:spPr>
          <a:xfrm>
            <a:off x="1220389" y="2009198"/>
            <a:ext cx="9817729" cy="2862348"/>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err="1"/>
              <a:t>Text</a:t>
            </a:r>
            <a:endParaRPr lang="nl-NL"/>
          </a:p>
        </p:txBody>
      </p:sp>
    </p:spTree>
    <p:extLst>
      <p:ext uri="{BB962C8B-B14F-4D97-AF65-F5344CB8AC3E}">
        <p14:creationId xmlns:p14="http://schemas.microsoft.com/office/powerpoint/2010/main" val="2164111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Rechthoek 8">
            <a:extLst>
              <a:ext uri="{FF2B5EF4-FFF2-40B4-BE49-F238E27FC236}">
                <a16:creationId xmlns:a16="http://schemas.microsoft.com/office/drawing/2014/main" id="{28CF72A0-B750-B74C-B78E-08DA69B48102}"/>
              </a:ext>
            </a:extLst>
          </p:cNvPr>
          <p:cNvSpPr/>
          <p:nvPr userDrawn="1"/>
        </p:nvSpPr>
        <p:spPr>
          <a:xfrm>
            <a:off x="5079219" y="433130"/>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ijdelijke aanduiding voor tekst 2">
            <a:extLst>
              <a:ext uri="{FF2B5EF4-FFF2-40B4-BE49-F238E27FC236}">
                <a16:creationId xmlns:a16="http://schemas.microsoft.com/office/drawing/2014/main" id="{3BF25EA2-D926-FA4E-9204-986042A21B2D}"/>
              </a:ext>
            </a:extLst>
          </p:cNvPr>
          <p:cNvSpPr>
            <a:spLocks noGrp="1"/>
          </p:cNvSpPr>
          <p:nvPr>
            <p:ph type="body" sz="quarter" idx="10" hasCustomPrompt="1"/>
          </p:nvPr>
        </p:nvSpPr>
        <p:spPr>
          <a:xfrm>
            <a:off x="5326775"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7" name="Tijdelijke aanduiding voor tekst 4">
            <a:extLst>
              <a:ext uri="{FF2B5EF4-FFF2-40B4-BE49-F238E27FC236}">
                <a16:creationId xmlns:a16="http://schemas.microsoft.com/office/drawing/2014/main" id="{CD5E6558-2798-2847-9D58-120F834972F1}"/>
              </a:ext>
            </a:extLst>
          </p:cNvPr>
          <p:cNvSpPr>
            <a:spLocks noGrp="1"/>
          </p:cNvSpPr>
          <p:nvPr>
            <p:ph type="body" sz="quarter" idx="11" hasCustomPrompt="1"/>
          </p:nvPr>
        </p:nvSpPr>
        <p:spPr>
          <a:xfrm>
            <a:off x="5326774"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26693358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39338284-CA01-614D-BA01-1427D611289A}"/>
              </a:ext>
            </a:extLst>
          </p:cNvPr>
          <p:cNvSpPr/>
          <p:nvPr userDrawn="1"/>
        </p:nvSpPr>
        <p:spPr>
          <a:xfrm>
            <a:off x="3657600" y="433130"/>
            <a:ext cx="799289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C77EB742-F8D0-D348-A950-257205523542}"/>
              </a:ext>
            </a:extLst>
          </p:cNvPr>
          <p:cNvSpPr>
            <a:spLocks noGrp="1"/>
          </p:cNvSpPr>
          <p:nvPr>
            <p:ph type="body" sz="quarter" idx="10" hasCustomPrompt="1"/>
          </p:nvPr>
        </p:nvSpPr>
        <p:spPr>
          <a:xfrm>
            <a:off x="3925615" y="789998"/>
            <a:ext cx="747667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109BA605-268F-A247-97B6-EDDCDA82A93A}"/>
              </a:ext>
            </a:extLst>
          </p:cNvPr>
          <p:cNvSpPr>
            <a:spLocks noGrp="1"/>
          </p:cNvSpPr>
          <p:nvPr>
            <p:ph type="body" sz="quarter" idx="11" hasCustomPrompt="1"/>
          </p:nvPr>
        </p:nvSpPr>
        <p:spPr>
          <a:xfrm>
            <a:off x="3925614" y="2009197"/>
            <a:ext cx="747667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7963162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Rechthoek 8">
            <a:extLst>
              <a:ext uri="{FF2B5EF4-FFF2-40B4-BE49-F238E27FC236}">
                <a16:creationId xmlns:a16="http://schemas.microsoft.com/office/drawing/2014/main" id="{89FD98C0-D7C8-9748-A218-976F0368D53E}"/>
              </a:ext>
            </a:extLst>
          </p:cNvPr>
          <p:cNvSpPr/>
          <p:nvPr userDrawn="1"/>
        </p:nvSpPr>
        <p:spPr>
          <a:xfrm>
            <a:off x="396382" y="474694"/>
            <a:ext cx="6571280"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ijdelijke aanduiding voor tekst 2">
            <a:extLst>
              <a:ext uri="{FF2B5EF4-FFF2-40B4-BE49-F238E27FC236}">
                <a16:creationId xmlns:a16="http://schemas.microsoft.com/office/drawing/2014/main" id="{337A7FCE-6825-274A-BD19-0EC89DFEEF22}"/>
              </a:ext>
            </a:extLst>
          </p:cNvPr>
          <p:cNvSpPr>
            <a:spLocks noGrp="1"/>
          </p:cNvSpPr>
          <p:nvPr>
            <p:ph type="body" sz="quarter" idx="10" hasCustomPrompt="1"/>
          </p:nvPr>
        </p:nvSpPr>
        <p:spPr>
          <a:xfrm>
            <a:off x="616229"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7" name="Tijdelijke aanduiding voor tekst 4">
            <a:extLst>
              <a:ext uri="{FF2B5EF4-FFF2-40B4-BE49-F238E27FC236}">
                <a16:creationId xmlns:a16="http://schemas.microsoft.com/office/drawing/2014/main" id="{38F6436D-4056-0A44-B226-B6089288D4E2}"/>
              </a:ext>
            </a:extLst>
          </p:cNvPr>
          <p:cNvSpPr>
            <a:spLocks noGrp="1"/>
          </p:cNvSpPr>
          <p:nvPr>
            <p:ph type="body" sz="quarter" idx="11" hasCustomPrompt="1"/>
          </p:nvPr>
        </p:nvSpPr>
        <p:spPr>
          <a:xfrm>
            <a:off x="616228"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17783479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DE4F58E9-204C-3747-8D81-4F9868824654}"/>
              </a:ext>
            </a:extLst>
          </p:cNvPr>
          <p:cNvSpPr/>
          <p:nvPr userDrawn="1"/>
        </p:nvSpPr>
        <p:spPr>
          <a:xfrm>
            <a:off x="930728"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AF50BFED-4A2C-D546-9B41-4C98060870B3}"/>
              </a:ext>
            </a:extLst>
          </p:cNvPr>
          <p:cNvSpPr>
            <a:spLocks noGrp="1"/>
          </p:cNvSpPr>
          <p:nvPr>
            <p:ph type="body" sz="quarter" idx="10" hasCustomPrompt="1"/>
          </p:nvPr>
        </p:nvSpPr>
        <p:spPr>
          <a:xfrm>
            <a:off x="1220386" y="789998"/>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797A6A09-7E92-AB49-9F78-A97C36BE01E1}"/>
              </a:ext>
            </a:extLst>
          </p:cNvPr>
          <p:cNvSpPr>
            <a:spLocks noGrp="1"/>
          </p:cNvSpPr>
          <p:nvPr>
            <p:ph type="body" sz="quarter" idx="11" hasCustomPrompt="1"/>
          </p:nvPr>
        </p:nvSpPr>
        <p:spPr>
          <a:xfrm>
            <a:off x="1220385" y="2009197"/>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Tree>
    <p:extLst>
      <p:ext uri="{BB962C8B-B14F-4D97-AF65-F5344CB8AC3E}">
        <p14:creationId xmlns:p14="http://schemas.microsoft.com/office/powerpoint/2010/main" val="7444115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DE4F58E9-204C-3747-8D81-4F9868824654}"/>
              </a:ext>
            </a:extLst>
          </p:cNvPr>
          <p:cNvSpPr/>
          <p:nvPr userDrawn="1"/>
        </p:nvSpPr>
        <p:spPr>
          <a:xfrm>
            <a:off x="930728" y="474694"/>
            <a:ext cx="10303329"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AF50BFED-4A2C-D546-9B41-4C98060870B3}"/>
              </a:ext>
            </a:extLst>
          </p:cNvPr>
          <p:cNvSpPr>
            <a:spLocks noGrp="1"/>
          </p:cNvSpPr>
          <p:nvPr>
            <p:ph type="body" sz="quarter" idx="10" hasCustomPrompt="1"/>
          </p:nvPr>
        </p:nvSpPr>
        <p:spPr>
          <a:xfrm>
            <a:off x="1220386" y="789998"/>
            <a:ext cx="9817727"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797A6A09-7E92-AB49-9F78-A97C36BE01E1}"/>
              </a:ext>
            </a:extLst>
          </p:cNvPr>
          <p:cNvSpPr>
            <a:spLocks noGrp="1"/>
          </p:cNvSpPr>
          <p:nvPr>
            <p:ph type="body" sz="quarter" idx="11" hasCustomPrompt="1"/>
          </p:nvPr>
        </p:nvSpPr>
        <p:spPr>
          <a:xfrm>
            <a:off x="1220385" y="2009197"/>
            <a:ext cx="9817729"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4"/>
          <a:srcRect t="-1" b="57184"/>
          <a:stretch/>
        </p:blipFill>
        <p:spPr>
          <a:xfrm>
            <a:off x="-599144" y="4383401"/>
            <a:ext cx="13266820" cy="1873042"/>
          </a:xfrm>
          <a:prstGeom prst="rect">
            <a:avLst/>
          </a:prstGeom>
        </p:spPr>
      </p:pic>
    </p:spTree>
    <p:extLst>
      <p:ext uri="{BB962C8B-B14F-4D97-AF65-F5344CB8AC3E}">
        <p14:creationId xmlns:p14="http://schemas.microsoft.com/office/powerpoint/2010/main" val="35356567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Rechthoek 8">
            <a:extLst>
              <a:ext uri="{FF2B5EF4-FFF2-40B4-BE49-F238E27FC236}">
                <a16:creationId xmlns:a16="http://schemas.microsoft.com/office/drawing/2014/main" id="{060E1C5B-4CFC-2D40-B6A0-35760D6029B8}"/>
              </a:ext>
            </a:extLst>
          </p:cNvPr>
          <p:cNvSpPr/>
          <p:nvPr userDrawn="1"/>
        </p:nvSpPr>
        <p:spPr>
          <a:xfrm>
            <a:off x="5079219" y="433130"/>
            <a:ext cx="6677352"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ijdelijke aanduiding voor tekst 2">
            <a:extLst>
              <a:ext uri="{FF2B5EF4-FFF2-40B4-BE49-F238E27FC236}">
                <a16:creationId xmlns:a16="http://schemas.microsoft.com/office/drawing/2014/main" id="{79E334AE-9106-E44F-9305-DC817D29B664}"/>
              </a:ext>
            </a:extLst>
          </p:cNvPr>
          <p:cNvSpPr>
            <a:spLocks noGrp="1"/>
          </p:cNvSpPr>
          <p:nvPr>
            <p:ph type="body" sz="quarter" idx="10" hasCustomPrompt="1"/>
          </p:nvPr>
        </p:nvSpPr>
        <p:spPr>
          <a:xfrm>
            <a:off x="5326775" y="789998"/>
            <a:ext cx="6075516"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7" name="Tijdelijke aanduiding voor tekst 4">
            <a:extLst>
              <a:ext uri="{FF2B5EF4-FFF2-40B4-BE49-F238E27FC236}">
                <a16:creationId xmlns:a16="http://schemas.microsoft.com/office/drawing/2014/main" id="{2E0E2401-B66D-0440-B0B2-ED96BAFF5C38}"/>
              </a:ext>
            </a:extLst>
          </p:cNvPr>
          <p:cNvSpPr>
            <a:spLocks noGrp="1"/>
          </p:cNvSpPr>
          <p:nvPr>
            <p:ph type="body" sz="quarter" idx="11" hasCustomPrompt="1"/>
          </p:nvPr>
        </p:nvSpPr>
        <p:spPr>
          <a:xfrm>
            <a:off x="5326774" y="2009197"/>
            <a:ext cx="6075517"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8" name="Tijdelijke aanduiding voor afbeelding 2">
            <a:extLst>
              <a:ext uri="{FF2B5EF4-FFF2-40B4-BE49-F238E27FC236}">
                <a16:creationId xmlns:a16="http://schemas.microsoft.com/office/drawing/2014/main" id="{B73F6B49-D7ED-F84D-9134-35E1F2605634}"/>
              </a:ext>
            </a:extLst>
          </p:cNvPr>
          <p:cNvSpPr>
            <a:spLocks noGrp="1"/>
          </p:cNvSpPr>
          <p:nvPr>
            <p:ph type="pic" sz="quarter" idx="12" hasCustomPrompt="1"/>
          </p:nvPr>
        </p:nvSpPr>
        <p:spPr>
          <a:xfrm>
            <a:off x="930727" y="433388"/>
            <a:ext cx="3904797" cy="5362575"/>
          </a:xfrm>
          <a:solidFill>
            <a:schemeClr val="bg1">
              <a:alpha val="54000"/>
            </a:schemeClr>
          </a:solidFill>
        </p:spPr>
        <p:txBody>
          <a:bodyPr/>
          <a:lstStyle>
            <a:lvl1pPr marL="0" indent="0">
              <a:buNone/>
              <a:defRPr/>
            </a:lvl1pPr>
          </a:lstStyle>
          <a:p>
            <a:r>
              <a:rPr lang="nl-NL" dirty="0"/>
              <a:t>Afbeelding</a:t>
            </a:r>
          </a:p>
        </p:txBody>
      </p:sp>
    </p:spTree>
    <p:extLst>
      <p:ext uri="{BB962C8B-B14F-4D97-AF65-F5344CB8AC3E}">
        <p14:creationId xmlns:p14="http://schemas.microsoft.com/office/powerpoint/2010/main" val="608238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3" name="Rechthoek 12">
            <a:extLst>
              <a:ext uri="{FF2B5EF4-FFF2-40B4-BE49-F238E27FC236}">
                <a16:creationId xmlns:a16="http://schemas.microsoft.com/office/drawing/2014/main" id="{02941964-84A6-F74E-8952-80926110EF65}"/>
              </a:ext>
            </a:extLst>
          </p:cNvPr>
          <p:cNvSpPr/>
          <p:nvPr userDrawn="1"/>
        </p:nvSpPr>
        <p:spPr>
          <a:xfrm>
            <a:off x="930728" y="433388"/>
            <a:ext cx="6036934" cy="5362414"/>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3608075F-3522-784E-A6DD-75FC2CEFEE04}"/>
              </a:ext>
            </a:extLst>
          </p:cNvPr>
          <p:cNvSpPr>
            <a:spLocks noGrp="1"/>
          </p:cNvSpPr>
          <p:nvPr>
            <p:ph type="body" sz="quarter" idx="10" hasCustomPrompt="1"/>
          </p:nvPr>
        </p:nvSpPr>
        <p:spPr>
          <a:xfrm>
            <a:off x="1208313" y="748692"/>
            <a:ext cx="5483431" cy="859437"/>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Tijdelijke aanduiding voor tekst 4">
            <a:extLst>
              <a:ext uri="{FF2B5EF4-FFF2-40B4-BE49-F238E27FC236}">
                <a16:creationId xmlns:a16="http://schemas.microsoft.com/office/drawing/2014/main" id="{26BCE6EF-0B90-E847-8247-5F5D9DDC12E2}"/>
              </a:ext>
            </a:extLst>
          </p:cNvPr>
          <p:cNvSpPr>
            <a:spLocks noGrp="1"/>
          </p:cNvSpPr>
          <p:nvPr>
            <p:ph type="body" sz="quarter" idx="11" hasCustomPrompt="1"/>
          </p:nvPr>
        </p:nvSpPr>
        <p:spPr>
          <a:xfrm>
            <a:off x="1208313" y="1967891"/>
            <a:ext cx="5483432" cy="3532621"/>
          </a:xfrm>
        </p:spPr>
        <p:txBody>
          <a:bodyPr>
            <a:normAutofit/>
          </a:bodyPr>
          <a:lstStyle>
            <a:lvl1pPr marL="0" indent="0">
              <a:buNone/>
              <a:defRPr sz="16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Text</a:t>
            </a:r>
            <a:endParaRPr lang="nl-NL" dirty="0"/>
          </a:p>
        </p:txBody>
      </p:sp>
      <p:sp>
        <p:nvSpPr>
          <p:cNvPr id="19" name="Tijdelijke aanduiding voor afbeelding 2">
            <a:extLst>
              <a:ext uri="{FF2B5EF4-FFF2-40B4-BE49-F238E27FC236}">
                <a16:creationId xmlns:a16="http://schemas.microsoft.com/office/drawing/2014/main" id="{E08D07D3-4991-7849-8D7F-B840250D743B}"/>
              </a:ext>
            </a:extLst>
          </p:cNvPr>
          <p:cNvSpPr>
            <a:spLocks noGrp="1"/>
          </p:cNvSpPr>
          <p:nvPr>
            <p:ph type="pic" sz="quarter" idx="12" hasCustomPrompt="1"/>
          </p:nvPr>
        </p:nvSpPr>
        <p:spPr>
          <a:xfrm>
            <a:off x="7418450" y="433388"/>
            <a:ext cx="4322762" cy="5362575"/>
          </a:xfrm>
          <a:solidFill>
            <a:schemeClr val="bg1">
              <a:alpha val="54000"/>
            </a:schemeClr>
          </a:solidFill>
        </p:spPr>
        <p:txBody>
          <a:bodyPr/>
          <a:lstStyle>
            <a:lvl1pPr marL="0" indent="0">
              <a:buNone/>
              <a:defRPr/>
            </a:lvl1pPr>
          </a:lstStyle>
          <a:p>
            <a:r>
              <a:rPr lang="nl-NL" dirty="0"/>
              <a:t>Afbeelding</a:t>
            </a:r>
          </a:p>
        </p:txBody>
      </p:sp>
    </p:spTree>
    <p:extLst>
      <p:ext uri="{BB962C8B-B14F-4D97-AF65-F5344CB8AC3E}">
        <p14:creationId xmlns:p14="http://schemas.microsoft.com/office/powerpoint/2010/main" val="17093166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1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t="-1" b="11296"/>
          <a:stretch/>
        </p:blipFill>
        <p:spPr>
          <a:xfrm>
            <a:off x="-593557" y="2490410"/>
            <a:ext cx="13266820"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6" name="Rechthoek 15">
            <a:extLst>
              <a:ext uri="{FF2B5EF4-FFF2-40B4-BE49-F238E27FC236}">
                <a16:creationId xmlns:a16="http://schemas.microsoft.com/office/drawing/2014/main" id="{8D8D2A11-DA09-EE46-B72A-07394218AD72}"/>
              </a:ext>
            </a:extLst>
          </p:cNvPr>
          <p:cNvSpPr/>
          <p:nvPr userDrawn="1"/>
        </p:nvSpPr>
        <p:spPr>
          <a:xfrm>
            <a:off x="741647" y="654803"/>
            <a:ext cx="5280011"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jdelijke aanduiding voor tekst 2">
            <a:extLst>
              <a:ext uri="{FF2B5EF4-FFF2-40B4-BE49-F238E27FC236}">
                <a16:creationId xmlns:a16="http://schemas.microsoft.com/office/drawing/2014/main" id="{D247B021-6B4D-FA46-AF81-93D618877AA1}"/>
              </a:ext>
            </a:extLst>
          </p:cNvPr>
          <p:cNvSpPr>
            <a:spLocks noGrp="1"/>
          </p:cNvSpPr>
          <p:nvPr>
            <p:ph type="body" sz="quarter" idx="10" hasCustomPrompt="1"/>
          </p:nvPr>
        </p:nvSpPr>
        <p:spPr>
          <a:xfrm>
            <a:off x="884322" y="873126"/>
            <a:ext cx="4003680" cy="612774"/>
          </a:xfrm>
        </p:spPr>
        <p:txBody>
          <a:bodyPr>
            <a:no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8" name="Picture Placeholder 2">
            <a:extLst>
              <a:ext uri="{FF2B5EF4-FFF2-40B4-BE49-F238E27FC236}">
                <a16:creationId xmlns:a16="http://schemas.microsoft.com/office/drawing/2014/main" id="{6CBEE930-1150-AB43-A934-729EC7CF5C27}"/>
              </a:ext>
            </a:extLst>
          </p:cNvPr>
          <p:cNvSpPr>
            <a:spLocks noGrp="1"/>
          </p:cNvSpPr>
          <p:nvPr>
            <p:ph type="pic" sz="quarter" idx="11" hasCustomPrompt="1"/>
          </p:nvPr>
        </p:nvSpPr>
        <p:spPr>
          <a:xfrm>
            <a:off x="7135813" y="0"/>
            <a:ext cx="5056187" cy="6376988"/>
          </a:xfrm>
        </p:spPr>
        <p:txBody>
          <a:bodyPr/>
          <a:lstStyle>
            <a:lvl1pPr marL="0" indent="0">
              <a:buNone/>
              <a:defRPr/>
            </a:lvl1pPr>
          </a:lstStyle>
          <a:p>
            <a:r>
              <a:rPr lang="en-US" dirty="0" err="1"/>
              <a:t>Afbeelding</a:t>
            </a:r>
            <a:endParaRPr lang="en-US" dirty="0"/>
          </a:p>
        </p:txBody>
      </p:sp>
    </p:spTree>
    <p:extLst>
      <p:ext uri="{BB962C8B-B14F-4D97-AF65-F5344CB8AC3E}">
        <p14:creationId xmlns:p14="http://schemas.microsoft.com/office/powerpoint/2010/main" val="18741411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2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1" y="2490410"/>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9" name="Rechthoek 8">
            <a:extLst>
              <a:ext uri="{FF2B5EF4-FFF2-40B4-BE49-F238E27FC236}">
                <a16:creationId xmlns:a16="http://schemas.microsoft.com/office/drawing/2014/main" id="{83D88CDB-EEE0-AB4A-85E4-240500D0470C}"/>
              </a:ext>
            </a:extLst>
          </p:cNvPr>
          <p:cNvSpPr/>
          <p:nvPr userDrawn="1"/>
        </p:nvSpPr>
        <p:spPr>
          <a:xfrm>
            <a:off x="0" y="-24299"/>
            <a:ext cx="5707165" cy="6408204"/>
          </a:xfrm>
          <a:prstGeom prst="rect">
            <a:avLst/>
          </a:prstGeom>
          <a:solidFill>
            <a:schemeClr val="bg1">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014F14E2-3886-5645-872C-A7FD7FDDE6C6}"/>
              </a:ext>
            </a:extLst>
          </p:cNvPr>
          <p:cNvSpPr/>
          <p:nvPr userDrawn="1"/>
        </p:nvSpPr>
        <p:spPr>
          <a:xfrm>
            <a:off x="6210956" y="654803"/>
            <a:ext cx="5317265"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2">
            <a:extLst>
              <a:ext uri="{FF2B5EF4-FFF2-40B4-BE49-F238E27FC236}">
                <a16:creationId xmlns:a16="http://schemas.microsoft.com/office/drawing/2014/main" id="{3FFF713B-1600-0A44-8C95-27D2257C4560}"/>
              </a:ext>
            </a:extLst>
          </p:cNvPr>
          <p:cNvSpPr>
            <a:spLocks noGrp="1"/>
          </p:cNvSpPr>
          <p:nvPr>
            <p:ph type="body" sz="quarter" idx="10" hasCustomPrompt="1"/>
          </p:nvPr>
        </p:nvSpPr>
        <p:spPr>
          <a:xfrm>
            <a:off x="6389042" y="873126"/>
            <a:ext cx="4894001"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
        <p:nvSpPr>
          <p:cNvPr id="15" name="Picture Placeholder 2">
            <a:extLst>
              <a:ext uri="{FF2B5EF4-FFF2-40B4-BE49-F238E27FC236}">
                <a16:creationId xmlns:a16="http://schemas.microsoft.com/office/drawing/2014/main" id="{FD97B84E-181D-A44B-A4C9-C6BECBBEC1C5}"/>
              </a:ext>
            </a:extLst>
          </p:cNvPr>
          <p:cNvSpPr>
            <a:spLocks noGrp="1"/>
          </p:cNvSpPr>
          <p:nvPr>
            <p:ph type="pic" sz="quarter" idx="11" hasCustomPrompt="1"/>
          </p:nvPr>
        </p:nvSpPr>
        <p:spPr>
          <a:xfrm>
            <a:off x="0" y="0"/>
            <a:ext cx="5707165" cy="6370829"/>
          </a:xfrm>
        </p:spPr>
        <p:txBody>
          <a:bodyPr/>
          <a:lstStyle>
            <a:lvl1pPr marL="0" indent="0">
              <a:buNone/>
              <a:defRPr/>
            </a:lvl1pPr>
          </a:lstStyle>
          <a:p>
            <a:r>
              <a:rPr lang="en-US" dirty="0" err="1"/>
              <a:t>Afbeelding</a:t>
            </a:r>
            <a:endParaRPr lang="en-US" dirty="0"/>
          </a:p>
        </p:txBody>
      </p:sp>
    </p:spTree>
    <p:extLst>
      <p:ext uri="{BB962C8B-B14F-4D97-AF65-F5344CB8AC3E}">
        <p14:creationId xmlns:p14="http://schemas.microsoft.com/office/powerpoint/2010/main" val="19723857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4_01-Titel 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6A9C42E-68FB-AC41-9671-D910D0EC5E9E}"/>
              </a:ext>
            </a:extLst>
          </p:cNvPr>
          <p:cNvPicPr>
            <a:picLocks noChangeAspect="1"/>
          </p:cNvPicPr>
          <p:nvPr userDrawn="1"/>
        </p:nvPicPr>
        <p:blipFill rotWithShape="1">
          <a:blip r:embed="rId2"/>
          <a:srcRect l="1544" r="2142" b="7196"/>
          <a:stretch/>
        </p:blipFill>
        <p:spPr>
          <a:xfrm>
            <a:off x="2983" y="-24299"/>
            <a:ext cx="12189017" cy="6282300"/>
          </a:xfrm>
          <a:prstGeom prst="rect">
            <a:avLst/>
          </a:prstGeom>
        </p:spPr>
      </p:pic>
      <p:pic>
        <p:nvPicPr>
          <p:cNvPr id="12" name="Afbeelding 11">
            <a:extLst>
              <a:ext uri="{FF2B5EF4-FFF2-40B4-BE49-F238E27FC236}">
                <a16:creationId xmlns:a16="http://schemas.microsoft.com/office/drawing/2014/main" id="{E0F7E226-87D7-5443-94B2-83874D3435EE}"/>
              </a:ext>
            </a:extLst>
          </p:cNvPr>
          <p:cNvPicPr>
            <a:picLocks noChangeAspect="1"/>
          </p:cNvPicPr>
          <p:nvPr userDrawn="1"/>
        </p:nvPicPr>
        <p:blipFill rotWithShape="1">
          <a:blip r:embed="rId3"/>
          <a:srcRect l="4474" t="-1" b="11296"/>
          <a:stretch/>
        </p:blipFill>
        <p:spPr>
          <a:xfrm>
            <a:off x="-1" y="2490410"/>
            <a:ext cx="12673263" cy="3880419"/>
          </a:xfrm>
          <a:prstGeom prst="rect">
            <a:avLst/>
          </a:prstGeom>
        </p:spPr>
      </p:pic>
      <p:sp>
        <p:nvSpPr>
          <p:cNvPr id="10" name="object 16">
            <a:extLst>
              <a:ext uri="{FF2B5EF4-FFF2-40B4-BE49-F238E27FC236}">
                <a16:creationId xmlns:a16="http://schemas.microsoft.com/office/drawing/2014/main" id="{6130F441-980A-F646-9E05-8F738F957A7E}"/>
              </a:ext>
            </a:extLst>
          </p:cNvPr>
          <p:cNvSpPr/>
          <p:nvPr userDrawn="1"/>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endParaRPr sz="3804"/>
          </a:p>
        </p:txBody>
      </p:sp>
      <p:sp>
        <p:nvSpPr>
          <p:cNvPr id="11" name="object 17">
            <a:extLst>
              <a:ext uri="{FF2B5EF4-FFF2-40B4-BE49-F238E27FC236}">
                <a16:creationId xmlns:a16="http://schemas.microsoft.com/office/drawing/2014/main" id="{3633CBA2-4846-6040-9AE5-825672A4AB20}"/>
              </a:ext>
            </a:extLst>
          </p:cNvPr>
          <p:cNvSpPr/>
          <p:nvPr userDrawn="1"/>
        </p:nvSpPr>
        <p:spPr>
          <a:xfrm>
            <a:off x="273297" y="6497233"/>
            <a:ext cx="1430419" cy="2479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3804"/>
          </a:p>
        </p:txBody>
      </p:sp>
      <p:sp>
        <p:nvSpPr>
          <p:cNvPr id="16" name="Rechthoek 15">
            <a:extLst>
              <a:ext uri="{FF2B5EF4-FFF2-40B4-BE49-F238E27FC236}">
                <a16:creationId xmlns:a16="http://schemas.microsoft.com/office/drawing/2014/main" id="{0EBD3A3A-F833-BA42-9E01-FA20723325B2}"/>
              </a:ext>
            </a:extLst>
          </p:cNvPr>
          <p:cNvSpPr/>
          <p:nvPr userDrawn="1"/>
        </p:nvSpPr>
        <p:spPr>
          <a:xfrm>
            <a:off x="615702" y="654803"/>
            <a:ext cx="5850412" cy="994383"/>
          </a:xfrm>
          <a:prstGeom prst="rect">
            <a:avLst/>
          </a:prstGeom>
          <a:solidFill>
            <a:schemeClr val="bg1"/>
          </a:solidFill>
          <a:ln>
            <a:noFill/>
          </a:ln>
          <a:effectLst>
            <a:outerShdw blurRad="2286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jdelijke aanduiding voor tekst 2">
            <a:extLst>
              <a:ext uri="{FF2B5EF4-FFF2-40B4-BE49-F238E27FC236}">
                <a16:creationId xmlns:a16="http://schemas.microsoft.com/office/drawing/2014/main" id="{D92F2A33-E34F-8848-8627-A9564E290B05}"/>
              </a:ext>
            </a:extLst>
          </p:cNvPr>
          <p:cNvSpPr>
            <a:spLocks noGrp="1"/>
          </p:cNvSpPr>
          <p:nvPr>
            <p:ph type="body" sz="quarter" idx="10" hasCustomPrompt="1"/>
          </p:nvPr>
        </p:nvSpPr>
        <p:spPr>
          <a:xfrm>
            <a:off x="793788" y="873126"/>
            <a:ext cx="5139179" cy="612774"/>
          </a:xfrm>
        </p:spPr>
        <p:txBody>
          <a:bodyPr>
            <a:normAutofit/>
          </a:bodyPr>
          <a:lstStyle>
            <a:lvl1pPr marL="0" indent="0">
              <a:buNone/>
              <a:defRPr sz="4000" b="1">
                <a:solidFill>
                  <a:srgbClr val="E4002B"/>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Title</a:t>
            </a:r>
            <a:endParaRPr lang="nl-NL" dirty="0"/>
          </a:p>
        </p:txBody>
      </p:sp>
    </p:spTree>
    <p:extLst>
      <p:ext uri="{BB962C8B-B14F-4D97-AF65-F5344CB8AC3E}">
        <p14:creationId xmlns:p14="http://schemas.microsoft.com/office/powerpoint/2010/main" val="9950693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5.xml"/><Relationship Id="rId21" Type="http://schemas.openxmlformats.org/officeDocument/2006/relationships/slideLayout" Target="../slideLayouts/slideLayout90.xml"/><Relationship Id="rId42" Type="http://schemas.openxmlformats.org/officeDocument/2006/relationships/slideLayout" Target="../slideLayouts/slideLayout111.xml"/><Relationship Id="rId47" Type="http://schemas.openxmlformats.org/officeDocument/2006/relationships/slideLayout" Target="../slideLayouts/slideLayout116.xml"/><Relationship Id="rId63" Type="http://schemas.openxmlformats.org/officeDocument/2006/relationships/slideLayout" Target="../slideLayouts/slideLayout132.xml"/><Relationship Id="rId68" Type="http://schemas.openxmlformats.org/officeDocument/2006/relationships/slideLayout" Target="../slideLayouts/slideLayout137.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9" Type="http://schemas.openxmlformats.org/officeDocument/2006/relationships/slideLayout" Target="../slideLayouts/slideLayout98.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45" Type="http://schemas.openxmlformats.org/officeDocument/2006/relationships/slideLayout" Target="../slideLayouts/slideLayout114.xml"/><Relationship Id="rId53" Type="http://schemas.openxmlformats.org/officeDocument/2006/relationships/slideLayout" Target="../slideLayouts/slideLayout122.xml"/><Relationship Id="rId58" Type="http://schemas.openxmlformats.org/officeDocument/2006/relationships/slideLayout" Target="../slideLayouts/slideLayout127.xml"/><Relationship Id="rId66" Type="http://schemas.openxmlformats.org/officeDocument/2006/relationships/slideLayout" Target="../slideLayouts/slideLayout135.xml"/><Relationship Id="rId5" Type="http://schemas.openxmlformats.org/officeDocument/2006/relationships/slideLayout" Target="../slideLayouts/slideLayout74.xml"/><Relationship Id="rId61" Type="http://schemas.openxmlformats.org/officeDocument/2006/relationships/slideLayout" Target="../slideLayouts/slideLayout130.xml"/><Relationship Id="rId19" Type="http://schemas.openxmlformats.org/officeDocument/2006/relationships/slideLayout" Target="../slideLayouts/slideLayout8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slideLayout" Target="../slideLayouts/slideLayout112.xml"/><Relationship Id="rId48" Type="http://schemas.openxmlformats.org/officeDocument/2006/relationships/slideLayout" Target="../slideLayouts/slideLayout117.xml"/><Relationship Id="rId56" Type="http://schemas.openxmlformats.org/officeDocument/2006/relationships/slideLayout" Target="../slideLayouts/slideLayout125.xml"/><Relationship Id="rId64" Type="http://schemas.openxmlformats.org/officeDocument/2006/relationships/slideLayout" Target="../slideLayouts/slideLayout133.xml"/><Relationship Id="rId69" Type="http://schemas.openxmlformats.org/officeDocument/2006/relationships/theme" Target="../theme/theme2.xml"/><Relationship Id="rId8" Type="http://schemas.openxmlformats.org/officeDocument/2006/relationships/slideLayout" Target="../slideLayouts/slideLayout77.xml"/><Relationship Id="rId51" Type="http://schemas.openxmlformats.org/officeDocument/2006/relationships/slideLayout" Target="../slideLayouts/slideLayout120.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46" Type="http://schemas.openxmlformats.org/officeDocument/2006/relationships/slideLayout" Target="../slideLayouts/slideLayout115.xml"/><Relationship Id="rId59" Type="http://schemas.openxmlformats.org/officeDocument/2006/relationships/slideLayout" Target="../slideLayouts/slideLayout128.xml"/><Relationship Id="rId67" Type="http://schemas.openxmlformats.org/officeDocument/2006/relationships/slideLayout" Target="../slideLayouts/slideLayout136.xml"/><Relationship Id="rId20" Type="http://schemas.openxmlformats.org/officeDocument/2006/relationships/slideLayout" Target="../slideLayouts/slideLayout89.xml"/><Relationship Id="rId41" Type="http://schemas.openxmlformats.org/officeDocument/2006/relationships/slideLayout" Target="../slideLayouts/slideLayout110.xml"/><Relationship Id="rId54" Type="http://schemas.openxmlformats.org/officeDocument/2006/relationships/slideLayout" Target="../slideLayouts/slideLayout123.xml"/><Relationship Id="rId62" Type="http://schemas.openxmlformats.org/officeDocument/2006/relationships/slideLayout" Target="../slideLayouts/slideLayout13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49" Type="http://schemas.openxmlformats.org/officeDocument/2006/relationships/slideLayout" Target="../slideLayouts/slideLayout118.xml"/><Relationship Id="rId57" Type="http://schemas.openxmlformats.org/officeDocument/2006/relationships/slideLayout" Target="../slideLayouts/slideLayout126.xml"/><Relationship Id="rId10" Type="http://schemas.openxmlformats.org/officeDocument/2006/relationships/slideLayout" Target="../slideLayouts/slideLayout79.xml"/><Relationship Id="rId31" Type="http://schemas.openxmlformats.org/officeDocument/2006/relationships/slideLayout" Target="../slideLayouts/slideLayout100.xml"/><Relationship Id="rId44" Type="http://schemas.openxmlformats.org/officeDocument/2006/relationships/slideLayout" Target="../slideLayouts/slideLayout113.xml"/><Relationship Id="rId52" Type="http://schemas.openxmlformats.org/officeDocument/2006/relationships/slideLayout" Target="../slideLayouts/slideLayout121.xml"/><Relationship Id="rId60" Type="http://schemas.openxmlformats.org/officeDocument/2006/relationships/slideLayout" Target="../slideLayouts/slideLayout129.xml"/><Relationship Id="rId65" Type="http://schemas.openxmlformats.org/officeDocument/2006/relationships/slideLayout" Target="../slideLayouts/slideLayout134.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9" Type="http://schemas.openxmlformats.org/officeDocument/2006/relationships/slideLayout" Target="../slideLayouts/slideLayout108.xml"/><Relationship Id="rId34" Type="http://schemas.openxmlformats.org/officeDocument/2006/relationships/slideLayout" Target="../slideLayouts/slideLayout103.xml"/><Relationship Id="rId50" Type="http://schemas.openxmlformats.org/officeDocument/2006/relationships/slideLayout" Target="../slideLayouts/slideLayout119.xml"/><Relationship Id="rId55" Type="http://schemas.openxmlformats.org/officeDocument/2006/relationships/slideLayout" Target="../slideLayouts/slideLayout12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63.xml"/><Relationship Id="rId21" Type="http://schemas.openxmlformats.org/officeDocument/2006/relationships/slideLayout" Target="../slideLayouts/slideLayout158.xml"/><Relationship Id="rId42" Type="http://schemas.openxmlformats.org/officeDocument/2006/relationships/slideLayout" Target="../slideLayouts/slideLayout179.xml"/><Relationship Id="rId47" Type="http://schemas.openxmlformats.org/officeDocument/2006/relationships/slideLayout" Target="../slideLayouts/slideLayout184.xml"/><Relationship Id="rId63" Type="http://schemas.openxmlformats.org/officeDocument/2006/relationships/slideLayout" Target="../slideLayouts/slideLayout200.xml"/><Relationship Id="rId68" Type="http://schemas.openxmlformats.org/officeDocument/2006/relationships/slideLayout" Target="../slideLayouts/slideLayout205.xml"/><Relationship Id="rId16" Type="http://schemas.openxmlformats.org/officeDocument/2006/relationships/slideLayout" Target="../slideLayouts/slideLayout15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37" Type="http://schemas.openxmlformats.org/officeDocument/2006/relationships/slideLayout" Target="../slideLayouts/slideLayout174.xml"/><Relationship Id="rId40" Type="http://schemas.openxmlformats.org/officeDocument/2006/relationships/slideLayout" Target="../slideLayouts/slideLayout177.xml"/><Relationship Id="rId45" Type="http://schemas.openxmlformats.org/officeDocument/2006/relationships/slideLayout" Target="../slideLayouts/slideLayout182.xml"/><Relationship Id="rId53" Type="http://schemas.openxmlformats.org/officeDocument/2006/relationships/slideLayout" Target="../slideLayouts/slideLayout190.xml"/><Relationship Id="rId58" Type="http://schemas.openxmlformats.org/officeDocument/2006/relationships/slideLayout" Target="../slideLayouts/slideLayout195.xml"/><Relationship Id="rId66" Type="http://schemas.openxmlformats.org/officeDocument/2006/relationships/slideLayout" Target="../slideLayouts/slideLayout203.xml"/><Relationship Id="rId74" Type="http://schemas.openxmlformats.org/officeDocument/2006/relationships/slideLayout" Target="../slideLayouts/slideLayout211.xml"/><Relationship Id="rId5" Type="http://schemas.openxmlformats.org/officeDocument/2006/relationships/slideLayout" Target="../slideLayouts/slideLayout142.xml"/><Relationship Id="rId61" Type="http://schemas.openxmlformats.org/officeDocument/2006/relationships/slideLayout" Target="../slideLayouts/slideLayout198.xml"/><Relationship Id="rId19" Type="http://schemas.openxmlformats.org/officeDocument/2006/relationships/slideLayout" Target="../slideLayouts/slideLayout15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35" Type="http://schemas.openxmlformats.org/officeDocument/2006/relationships/slideLayout" Target="../slideLayouts/slideLayout172.xml"/><Relationship Id="rId43" Type="http://schemas.openxmlformats.org/officeDocument/2006/relationships/slideLayout" Target="../slideLayouts/slideLayout180.xml"/><Relationship Id="rId48" Type="http://schemas.openxmlformats.org/officeDocument/2006/relationships/slideLayout" Target="../slideLayouts/slideLayout185.xml"/><Relationship Id="rId56" Type="http://schemas.openxmlformats.org/officeDocument/2006/relationships/slideLayout" Target="../slideLayouts/slideLayout193.xml"/><Relationship Id="rId64" Type="http://schemas.openxmlformats.org/officeDocument/2006/relationships/slideLayout" Target="../slideLayouts/slideLayout201.xml"/><Relationship Id="rId69" Type="http://schemas.openxmlformats.org/officeDocument/2006/relationships/slideLayout" Target="../slideLayouts/slideLayout206.xml"/><Relationship Id="rId77" Type="http://schemas.openxmlformats.org/officeDocument/2006/relationships/slideLayout" Target="../slideLayouts/slideLayout214.xml"/><Relationship Id="rId8" Type="http://schemas.openxmlformats.org/officeDocument/2006/relationships/slideLayout" Target="../slideLayouts/slideLayout145.xml"/><Relationship Id="rId51" Type="http://schemas.openxmlformats.org/officeDocument/2006/relationships/slideLayout" Target="../slideLayouts/slideLayout188.xml"/><Relationship Id="rId72" Type="http://schemas.openxmlformats.org/officeDocument/2006/relationships/slideLayout" Target="../slideLayouts/slideLayout209.xml"/><Relationship Id="rId3" Type="http://schemas.openxmlformats.org/officeDocument/2006/relationships/slideLayout" Target="../slideLayouts/slideLayout140.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slideLayout" Target="../slideLayouts/slideLayout170.xml"/><Relationship Id="rId38" Type="http://schemas.openxmlformats.org/officeDocument/2006/relationships/slideLayout" Target="../slideLayouts/slideLayout175.xml"/><Relationship Id="rId46" Type="http://schemas.openxmlformats.org/officeDocument/2006/relationships/slideLayout" Target="../slideLayouts/slideLayout183.xml"/><Relationship Id="rId59" Type="http://schemas.openxmlformats.org/officeDocument/2006/relationships/slideLayout" Target="../slideLayouts/slideLayout196.xml"/><Relationship Id="rId67" Type="http://schemas.openxmlformats.org/officeDocument/2006/relationships/slideLayout" Target="../slideLayouts/slideLayout204.xml"/><Relationship Id="rId20" Type="http://schemas.openxmlformats.org/officeDocument/2006/relationships/slideLayout" Target="../slideLayouts/slideLayout157.xml"/><Relationship Id="rId41" Type="http://schemas.openxmlformats.org/officeDocument/2006/relationships/slideLayout" Target="../slideLayouts/slideLayout178.xml"/><Relationship Id="rId54" Type="http://schemas.openxmlformats.org/officeDocument/2006/relationships/slideLayout" Target="../slideLayouts/slideLayout191.xml"/><Relationship Id="rId62" Type="http://schemas.openxmlformats.org/officeDocument/2006/relationships/slideLayout" Target="../slideLayouts/slideLayout199.xml"/><Relationship Id="rId70" Type="http://schemas.openxmlformats.org/officeDocument/2006/relationships/slideLayout" Target="../slideLayouts/slideLayout207.xml"/><Relationship Id="rId75" Type="http://schemas.openxmlformats.org/officeDocument/2006/relationships/slideLayout" Target="../slideLayouts/slideLayout212.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36" Type="http://schemas.openxmlformats.org/officeDocument/2006/relationships/slideLayout" Target="../slideLayouts/slideLayout173.xml"/><Relationship Id="rId49" Type="http://schemas.openxmlformats.org/officeDocument/2006/relationships/slideLayout" Target="../slideLayouts/slideLayout186.xml"/><Relationship Id="rId57" Type="http://schemas.openxmlformats.org/officeDocument/2006/relationships/slideLayout" Target="../slideLayouts/slideLayout194.xml"/><Relationship Id="rId10" Type="http://schemas.openxmlformats.org/officeDocument/2006/relationships/slideLayout" Target="../slideLayouts/slideLayout147.xml"/><Relationship Id="rId31" Type="http://schemas.openxmlformats.org/officeDocument/2006/relationships/slideLayout" Target="../slideLayouts/slideLayout168.xml"/><Relationship Id="rId44" Type="http://schemas.openxmlformats.org/officeDocument/2006/relationships/slideLayout" Target="../slideLayouts/slideLayout181.xml"/><Relationship Id="rId52" Type="http://schemas.openxmlformats.org/officeDocument/2006/relationships/slideLayout" Target="../slideLayouts/slideLayout189.xml"/><Relationship Id="rId60" Type="http://schemas.openxmlformats.org/officeDocument/2006/relationships/slideLayout" Target="../slideLayouts/slideLayout197.xml"/><Relationship Id="rId65" Type="http://schemas.openxmlformats.org/officeDocument/2006/relationships/slideLayout" Target="../slideLayouts/slideLayout202.xml"/><Relationship Id="rId73" Type="http://schemas.openxmlformats.org/officeDocument/2006/relationships/slideLayout" Target="../slideLayouts/slideLayout210.xml"/><Relationship Id="rId78" Type="http://schemas.openxmlformats.org/officeDocument/2006/relationships/theme" Target="../theme/theme3.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9" Type="http://schemas.openxmlformats.org/officeDocument/2006/relationships/slideLayout" Target="../slideLayouts/slideLayout176.xml"/><Relationship Id="rId34" Type="http://schemas.openxmlformats.org/officeDocument/2006/relationships/slideLayout" Target="../slideLayouts/slideLayout171.xml"/><Relationship Id="rId50" Type="http://schemas.openxmlformats.org/officeDocument/2006/relationships/slideLayout" Target="../slideLayouts/slideLayout187.xml"/><Relationship Id="rId55" Type="http://schemas.openxmlformats.org/officeDocument/2006/relationships/slideLayout" Target="../slideLayouts/slideLayout192.xml"/><Relationship Id="rId76" Type="http://schemas.openxmlformats.org/officeDocument/2006/relationships/slideLayout" Target="../slideLayouts/slideLayout213.xml"/><Relationship Id="rId7" Type="http://schemas.openxmlformats.org/officeDocument/2006/relationships/slideLayout" Target="../slideLayouts/slideLayout144.xml"/><Relationship Id="rId71" Type="http://schemas.openxmlformats.org/officeDocument/2006/relationships/slideLayout" Target="../slideLayouts/slideLayout208.xml"/><Relationship Id="rId2" Type="http://schemas.openxmlformats.org/officeDocument/2006/relationships/slideLayout" Target="../slideLayouts/slideLayout139.xml"/><Relationship Id="rId2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A10F697-3FE4-C441-9C7E-D0F95F0FA5AA}"/>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4C04114-55A7-7B43-AE06-3244511AE8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Afgeronde rechthoek 7">
            <a:extLst>
              <a:ext uri="{FF2B5EF4-FFF2-40B4-BE49-F238E27FC236}">
                <a16:creationId xmlns:a16="http://schemas.microsoft.com/office/drawing/2014/main" id="{1657D9C4-49CD-5349-93F9-27E7D44A48FC}"/>
              </a:ext>
            </a:extLst>
          </p:cNvPr>
          <p:cNvSpPr/>
          <p:nvPr userDrawn="1"/>
        </p:nvSpPr>
        <p:spPr>
          <a:xfrm>
            <a:off x="-4751292" y="3141115"/>
            <a:ext cx="2402543" cy="59167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sp>
        <p:nvSpPr>
          <p:cNvPr id="5" name="Afgeronde rechthoek 8">
            <a:extLst>
              <a:ext uri="{FF2B5EF4-FFF2-40B4-BE49-F238E27FC236}">
                <a16:creationId xmlns:a16="http://schemas.microsoft.com/office/drawing/2014/main" id="{41092906-A379-2549-82A3-93AFA7BBCC30}"/>
              </a:ext>
            </a:extLst>
          </p:cNvPr>
          <p:cNvSpPr/>
          <p:nvPr userDrawn="1"/>
        </p:nvSpPr>
        <p:spPr>
          <a:xfrm>
            <a:off x="-4751292" y="3858873"/>
            <a:ext cx="2402543" cy="5916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FF"/>
              </a:solidFill>
            </a:endParaRPr>
          </a:p>
        </p:txBody>
      </p:sp>
      <p:cxnSp>
        <p:nvCxnSpPr>
          <p:cNvPr id="6" name="Rechte verbindingslijn 35">
            <a:extLst>
              <a:ext uri="{FF2B5EF4-FFF2-40B4-BE49-F238E27FC236}">
                <a16:creationId xmlns:a16="http://schemas.microsoft.com/office/drawing/2014/main" id="{4AFDCA85-D249-CE4D-8287-36C3F0CFCCBD}"/>
              </a:ext>
            </a:extLst>
          </p:cNvPr>
          <p:cNvCxnSpPr/>
          <p:nvPr userDrawn="1"/>
        </p:nvCxnSpPr>
        <p:spPr>
          <a:xfrm>
            <a:off x="-4707116" y="1135123"/>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cxnSp>
        <p:nvCxnSpPr>
          <p:cNvPr id="7" name="Rechte verbindingslijn 37">
            <a:extLst>
              <a:ext uri="{FF2B5EF4-FFF2-40B4-BE49-F238E27FC236}">
                <a16:creationId xmlns:a16="http://schemas.microsoft.com/office/drawing/2014/main" id="{093935D1-1CC9-284D-A564-7DACC8E5FD28}"/>
              </a:ext>
            </a:extLst>
          </p:cNvPr>
          <p:cNvCxnSpPr/>
          <p:nvPr userDrawn="1"/>
        </p:nvCxnSpPr>
        <p:spPr>
          <a:xfrm>
            <a:off x="-4707116" y="2885016"/>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sp>
        <p:nvSpPr>
          <p:cNvPr id="8" name="Tekstvak 39">
            <a:extLst>
              <a:ext uri="{FF2B5EF4-FFF2-40B4-BE49-F238E27FC236}">
                <a16:creationId xmlns:a16="http://schemas.microsoft.com/office/drawing/2014/main" id="{75D31545-0FD6-F94C-A9F2-4886BFB62DB1}"/>
              </a:ext>
            </a:extLst>
          </p:cNvPr>
          <p:cNvSpPr txBox="1"/>
          <p:nvPr userDrawn="1"/>
        </p:nvSpPr>
        <p:spPr>
          <a:xfrm>
            <a:off x="-4821332" y="551062"/>
            <a:ext cx="932112" cy="1015663"/>
          </a:xfrm>
          <a:prstGeom prst="rect">
            <a:avLst/>
          </a:prstGeom>
          <a:noFill/>
        </p:spPr>
        <p:txBody>
          <a:bodyPr wrap="square" rtlCol="0">
            <a:spAutoFit/>
          </a:bodyPr>
          <a:lstStyle/>
          <a:p>
            <a:r>
              <a:rPr lang="nl-NL" sz="2400" b="1">
                <a:solidFill>
                  <a:srgbClr val="12416B"/>
                </a:solidFill>
              </a:rPr>
              <a:t>Tekst</a:t>
            </a:r>
          </a:p>
          <a:p>
            <a:endParaRPr lang="nl-NL" sz="1800">
              <a:solidFill>
                <a:srgbClr val="07486E"/>
              </a:solidFill>
            </a:endParaRPr>
          </a:p>
          <a:p>
            <a:endParaRPr lang="nl-NL" sz="1800">
              <a:solidFill>
                <a:srgbClr val="07486E"/>
              </a:solidFill>
            </a:endParaRPr>
          </a:p>
        </p:txBody>
      </p:sp>
      <p:sp>
        <p:nvSpPr>
          <p:cNvPr id="9" name="Tekstvak 40">
            <a:extLst>
              <a:ext uri="{FF2B5EF4-FFF2-40B4-BE49-F238E27FC236}">
                <a16:creationId xmlns:a16="http://schemas.microsoft.com/office/drawing/2014/main" id="{7DAECACF-B446-3D42-8E98-F2C63DCEC7EF}"/>
              </a:ext>
            </a:extLst>
          </p:cNvPr>
          <p:cNvSpPr txBox="1"/>
          <p:nvPr userDrawn="1"/>
        </p:nvSpPr>
        <p:spPr>
          <a:xfrm>
            <a:off x="-4780932" y="1333246"/>
            <a:ext cx="751927" cy="923330"/>
          </a:xfrm>
          <a:prstGeom prst="rect">
            <a:avLst/>
          </a:prstGeom>
          <a:noFill/>
        </p:spPr>
        <p:txBody>
          <a:bodyPr wrap="square" rtlCol="0">
            <a:spAutoFit/>
          </a:bodyPr>
          <a:lstStyle/>
          <a:p>
            <a:r>
              <a:rPr lang="nl-NL" sz="1800">
                <a:solidFill>
                  <a:srgbClr val="12416B"/>
                </a:solidFill>
              </a:rPr>
              <a:t>Titel:</a:t>
            </a:r>
          </a:p>
          <a:p>
            <a:endParaRPr lang="nl-NL" sz="1800">
              <a:solidFill>
                <a:srgbClr val="E3002B"/>
              </a:solidFill>
            </a:endParaRPr>
          </a:p>
          <a:p>
            <a:endParaRPr lang="nl-NL" sz="1800">
              <a:solidFill>
                <a:srgbClr val="E3002B"/>
              </a:solidFill>
            </a:endParaRPr>
          </a:p>
        </p:txBody>
      </p:sp>
      <p:sp>
        <p:nvSpPr>
          <p:cNvPr id="10" name="Tekstvak 41">
            <a:extLst>
              <a:ext uri="{FF2B5EF4-FFF2-40B4-BE49-F238E27FC236}">
                <a16:creationId xmlns:a16="http://schemas.microsoft.com/office/drawing/2014/main" id="{24CCF9D2-41BD-2A41-AB6C-A0E186F4031F}"/>
              </a:ext>
            </a:extLst>
          </p:cNvPr>
          <p:cNvSpPr txBox="1"/>
          <p:nvPr userDrawn="1"/>
        </p:nvSpPr>
        <p:spPr>
          <a:xfrm>
            <a:off x="-4814192" y="1823744"/>
            <a:ext cx="785187" cy="923330"/>
          </a:xfrm>
          <a:prstGeom prst="rect">
            <a:avLst/>
          </a:prstGeom>
          <a:noFill/>
        </p:spPr>
        <p:txBody>
          <a:bodyPr wrap="square" rtlCol="0">
            <a:spAutoFit/>
          </a:bodyPr>
          <a:lstStyle/>
          <a:p>
            <a:r>
              <a:rPr lang="nl-NL" sz="1800">
                <a:solidFill>
                  <a:srgbClr val="12416B"/>
                </a:solidFill>
              </a:rPr>
              <a:t>Tekst:</a:t>
            </a:r>
          </a:p>
          <a:p>
            <a:endParaRPr lang="nl-NL" sz="1800">
              <a:solidFill>
                <a:srgbClr val="E3002B"/>
              </a:solidFill>
            </a:endParaRPr>
          </a:p>
          <a:p>
            <a:endParaRPr lang="nl-NL" sz="1800">
              <a:solidFill>
                <a:srgbClr val="E3002B"/>
              </a:solidFill>
            </a:endParaRPr>
          </a:p>
        </p:txBody>
      </p:sp>
      <p:sp>
        <p:nvSpPr>
          <p:cNvPr id="11" name="Tekstvak 42">
            <a:extLst>
              <a:ext uri="{FF2B5EF4-FFF2-40B4-BE49-F238E27FC236}">
                <a16:creationId xmlns:a16="http://schemas.microsoft.com/office/drawing/2014/main" id="{A5054F40-F78E-464B-A662-806354C0AFB3}"/>
              </a:ext>
            </a:extLst>
          </p:cNvPr>
          <p:cNvSpPr txBox="1"/>
          <p:nvPr userDrawn="1"/>
        </p:nvSpPr>
        <p:spPr>
          <a:xfrm>
            <a:off x="-4780932" y="2467913"/>
            <a:ext cx="1173925" cy="1015663"/>
          </a:xfrm>
          <a:prstGeom prst="rect">
            <a:avLst/>
          </a:prstGeom>
          <a:noFill/>
        </p:spPr>
        <p:txBody>
          <a:bodyPr wrap="square" rtlCol="0">
            <a:spAutoFit/>
          </a:bodyPr>
          <a:lstStyle/>
          <a:p>
            <a:r>
              <a:rPr lang="nl-NL" sz="2400" b="1">
                <a:solidFill>
                  <a:srgbClr val="12416B"/>
                </a:solidFill>
              </a:rPr>
              <a:t>Kleuren</a:t>
            </a:r>
          </a:p>
          <a:p>
            <a:endParaRPr lang="nl-NL" sz="1800">
              <a:solidFill>
                <a:srgbClr val="E3002B"/>
              </a:solidFill>
            </a:endParaRPr>
          </a:p>
          <a:p>
            <a:endParaRPr lang="nl-NL" sz="1800">
              <a:solidFill>
                <a:srgbClr val="E3002B"/>
              </a:solidFill>
            </a:endParaRPr>
          </a:p>
        </p:txBody>
      </p:sp>
      <p:sp>
        <p:nvSpPr>
          <p:cNvPr id="12" name="Tekstvak 44">
            <a:extLst>
              <a:ext uri="{FF2B5EF4-FFF2-40B4-BE49-F238E27FC236}">
                <a16:creationId xmlns:a16="http://schemas.microsoft.com/office/drawing/2014/main" id="{08EC97AF-F9B6-E247-82C1-C4AE21F5E9D9}"/>
              </a:ext>
            </a:extLst>
          </p:cNvPr>
          <p:cNvSpPr txBox="1"/>
          <p:nvPr userDrawn="1"/>
        </p:nvSpPr>
        <p:spPr>
          <a:xfrm>
            <a:off x="-3758901" y="1356946"/>
            <a:ext cx="2731561" cy="369332"/>
          </a:xfrm>
          <a:prstGeom prst="rect">
            <a:avLst/>
          </a:prstGeom>
          <a:noFill/>
        </p:spPr>
        <p:txBody>
          <a:bodyPr wrap="square" rtlCol="0">
            <a:spAutoFit/>
          </a:bodyPr>
          <a:lstStyle/>
          <a:p>
            <a:r>
              <a:rPr lang="nl-NL" sz="1800" b="1" err="1">
                <a:solidFill>
                  <a:srgbClr val="07486E"/>
                </a:solidFill>
              </a:rPr>
              <a:t>Verdana</a:t>
            </a:r>
            <a:endParaRPr lang="nl-NL" sz="1800">
              <a:solidFill>
                <a:srgbClr val="E3002B"/>
              </a:solidFill>
            </a:endParaRPr>
          </a:p>
        </p:txBody>
      </p:sp>
      <p:sp>
        <p:nvSpPr>
          <p:cNvPr id="13" name="Tekstvak 45">
            <a:extLst>
              <a:ext uri="{FF2B5EF4-FFF2-40B4-BE49-F238E27FC236}">
                <a16:creationId xmlns:a16="http://schemas.microsoft.com/office/drawing/2014/main" id="{358E1402-4F84-BE4B-9910-F061B253D4C5}"/>
              </a:ext>
            </a:extLst>
          </p:cNvPr>
          <p:cNvSpPr txBox="1"/>
          <p:nvPr userDrawn="1"/>
        </p:nvSpPr>
        <p:spPr>
          <a:xfrm>
            <a:off x="-3756561" y="1794514"/>
            <a:ext cx="2395121" cy="369332"/>
          </a:xfrm>
          <a:prstGeom prst="rect">
            <a:avLst/>
          </a:prstGeom>
          <a:noFill/>
        </p:spPr>
        <p:txBody>
          <a:bodyPr wrap="square" rtlCol="0">
            <a:spAutoFit/>
          </a:bodyPr>
          <a:lstStyle/>
          <a:p>
            <a:r>
              <a:rPr lang="nl-NL" sz="1800" err="1">
                <a:solidFill>
                  <a:srgbClr val="12416B"/>
                </a:solidFill>
              </a:rPr>
              <a:t>Verdana</a:t>
            </a:r>
            <a:endParaRPr lang="nl-NL" sz="1800">
              <a:solidFill>
                <a:srgbClr val="E3002B"/>
              </a:solidFill>
            </a:endParaRPr>
          </a:p>
        </p:txBody>
      </p:sp>
      <p:sp>
        <p:nvSpPr>
          <p:cNvPr id="14" name="Tekstvak 46">
            <a:extLst>
              <a:ext uri="{FF2B5EF4-FFF2-40B4-BE49-F238E27FC236}">
                <a16:creationId xmlns:a16="http://schemas.microsoft.com/office/drawing/2014/main" id="{542BCAC1-822E-E543-8086-0C395F13F9F7}"/>
              </a:ext>
            </a:extLst>
          </p:cNvPr>
          <p:cNvSpPr txBox="1"/>
          <p:nvPr userDrawn="1"/>
        </p:nvSpPr>
        <p:spPr>
          <a:xfrm>
            <a:off x="-2050888" y="3217195"/>
            <a:ext cx="1092527" cy="646331"/>
          </a:xfrm>
          <a:prstGeom prst="rect">
            <a:avLst/>
          </a:prstGeom>
          <a:noFill/>
        </p:spPr>
        <p:txBody>
          <a:bodyPr wrap="square" rtlCol="0">
            <a:spAutoFit/>
          </a:bodyPr>
          <a:lstStyle/>
          <a:p>
            <a:r>
              <a:rPr lang="is-IS" sz="1800">
                <a:solidFill>
                  <a:srgbClr val="12416B"/>
                </a:solidFill>
              </a:rPr>
              <a:t>#E3002B</a:t>
            </a:r>
            <a:endParaRPr lang="nl-NL" sz="1800">
              <a:solidFill>
                <a:srgbClr val="E3002B"/>
              </a:solidFill>
            </a:endParaRPr>
          </a:p>
          <a:p>
            <a:endParaRPr lang="nl-NL" sz="1800">
              <a:solidFill>
                <a:srgbClr val="E3002B"/>
              </a:solidFill>
            </a:endParaRPr>
          </a:p>
        </p:txBody>
      </p:sp>
      <p:sp>
        <p:nvSpPr>
          <p:cNvPr id="15" name="Tekstvak 47">
            <a:extLst>
              <a:ext uri="{FF2B5EF4-FFF2-40B4-BE49-F238E27FC236}">
                <a16:creationId xmlns:a16="http://schemas.microsoft.com/office/drawing/2014/main" id="{BA94F584-0328-8248-A012-07D61F052E2E}"/>
              </a:ext>
            </a:extLst>
          </p:cNvPr>
          <p:cNvSpPr txBox="1"/>
          <p:nvPr userDrawn="1"/>
        </p:nvSpPr>
        <p:spPr>
          <a:xfrm>
            <a:off x="-2056940" y="4000042"/>
            <a:ext cx="1092527" cy="369332"/>
          </a:xfrm>
          <a:prstGeom prst="rect">
            <a:avLst/>
          </a:prstGeom>
          <a:noFill/>
        </p:spPr>
        <p:txBody>
          <a:bodyPr wrap="square" rtlCol="0">
            <a:spAutoFit/>
          </a:bodyPr>
          <a:lstStyle/>
          <a:p>
            <a:r>
              <a:rPr lang="is-IS" sz="1800">
                <a:solidFill>
                  <a:srgbClr val="12416B"/>
                </a:solidFill>
              </a:rPr>
              <a:t>#</a:t>
            </a:r>
            <a:r>
              <a:rPr lang="nl-NL" sz="1800">
                <a:solidFill>
                  <a:srgbClr val="12416B"/>
                </a:solidFill>
              </a:rPr>
              <a:t>87C6E7</a:t>
            </a:r>
            <a:endParaRPr lang="nl-NL" sz="1800">
              <a:solidFill>
                <a:srgbClr val="E3002B"/>
              </a:solidFill>
            </a:endParaRPr>
          </a:p>
        </p:txBody>
      </p:sp>
      <p:sp>
        <p:nvSpPr>
          <p:cNvPr id="16" name="Tekstvak 48">
            <a:extLst>
              <a:ext uri="{FF2B5EF4-FFF2-40B4-BE49-F238E27FC236}">
                <a16:creationId xmlns:a16="http://schemas.microsoft.com/office/drawing/2014/main" id="{D865C994-0C4B-9043-A485-A3A94CA7CB54}"/>
              </a:ext>
            </a:extLst>
          </p:cNvPr>
          <p:cNvSpPr txBox="1"/>
          <p:nvPr userDrawn="1"/>
        </p:nvSpPr>
        <p:spPr>
          <a:xfrm>
            <a:off x="-2050888" y="4693537"/>
            <a:ext cx="1092527" cy="369332"/>
          </a:xfrm>
          <a:prstGeom prst="rect">
            <a:avLst/>
          </a:prstGeom>
          <a:noFill/>
        </p:spPr>
        <p:txBody>
          <a:bodyPr wrap="square" rtlCol="0">
            <a:spAutoFit/>
          </a:bodyPr>
          <a:lstStyle/>
          <a:p>
            <a:r>
              <a:rPr lang="is-IS" sz="1800">
                <a:solidFill>
                  <a:srgbClr val="12416B"/>
                </a:solidFill>
              </a:rPr>
              <a:t>#</a:t>
            </a:r>
            <a:r>
              <a:rPr lang="nl-NL" sz="1800">
                <a:solidFill>
                  <a:srgbClr val="09466D"/>
                </a:solidFill>
              </a:rPr>
              <a:t>3B9FC9</a:t>
            </a:r>
            <a:endParaRPr lang="nl-NL" sz="1800">
              <a:solidFill>
                <a:srgbClr val="E3002B"/>
              </a:solidFill>
            </a:endParaRPr>
          </a:p>
        </p:txBody>
      </p:sp>
      <p:sp>
        <p:nvSpPr>
          <p:cNvPr id="17" name="Afgeronde rechthoek 9">
            <a:extLst>
              <a:ext uri="{FF2B5EF4-FFF2-40B4-BE49-F238E27FC236}">
                <a16:creationId xmlns:a16="http://schemas.microsoft.com/office/drawing/2014/main" id="{D63FFC31-689F-144D-8231-D2130E1C53CB}"/>
              </a:ext>
            </a:extLst>
          </p:cNvPr>
          <p:cNvSpPr/>
          <p:nvPr userDrawn="1"/>
        </p:nvSpPr>
        <p:spPr>
          <a:xfrm>
            <a:off x="-4751292" y="4566169"/>
            <a:ext cx="2402543" cy="591670"/>
          </a:xfrm>
          <a:prstGeom prst="roundRect">
            <a:avLst/>
          </a:prstGeom>
          <a:solidFill>
            <a:schemeClr val="accent3"/>
          </a:solidFill>
          <a:ln w="12700" cap="flat" cmpd="sng" algn="ctr">
            <a:noFill/>
            <a:prstDash val="solid"/>
            <a:miter lim="800000"/>
          </a:ln>
          <a:effectLst/>
        </p:spPr>
        <p:txBody>
          <a:bodyPr rtlCol="0" anchor="ctr"/>
          <a:lstStyle/>
          <a:p>
            <a:pPr algn="ctr">
              <a:defRPr/>
            </a:pPr>
            <a:endParaRPr lang="nl-NL" sz="1800" kern="0">
              <a:solidFill>
                <a:srgbClr val="FFFFFF"/>
              </a:solidFill>
            </a:endParaRPr>
          </a:p>
        </p:txBody>
      </p:sp>
    </p:spTree>
    <p:extLst>
      <p:ext uri="{BB962C8B-B14F-4D97-AF65-F5344CB8AC3E}">
        <p14:creationId xmlns:p14="http://schemas.microsoft.com/office/powerpoint/2010/main" val="30422491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Lst>
  <p:txStyles>
    <p:titleStyle>
      <a:lvl1pPr algn="l" defTabSz="914400" rtl="0" eaLnBrk="1" latinLnBrk="0" hangingPunct="1">
        <a:lnSpc>
          <a:spcPct val="90000"/>
        </a:lnSpc>
        <a:spcBef>
          <a:spcPct val="0"/>
        </a:spcBef>
        <a:buNone/>
        <a:defRPr sz="4000" b="1" kern="1200">
          <a:solidFill>
            <a:srgbClr val="E4002B"/>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A10F697-3FE4-C441-9C7E-D0F95F0FA5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E4C04114-55A7-7B43-AE06-3244511AE8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dirty="0"/>
              <a:t>Tekststijl van het model bewerken
Tweede niveau
Derde niveau
Vierde niveau
Vijfde niveau</a:t>
            </a:r>
          </a:p>
        </p:txBody>
      </p:sp>
      <p:sp>
        <p:nvSpPr>
          <p:cNvPr id="4" name="Afgeronde rechthoek 7">
            <a:extLst>
              <a:ext uri="{FF2B5EF4-FFF2-40B4-BE49-F238E27FC236}">
                <a16:creationId xmlns:a16="http://schemas.microsoft.com/office/drawing/2014/main" id="{1657D9C4-49CD-5349-93F9-27E7D44A48FC}"/>
              </a:ext>
            </a:extLst>
          </p:cNvPr>
          <p:cNvSpPr/>
          <p:nvPr userDrawn="1"/>
        </p:nvSpPr>
        <p:spPr>
          <a:xfrm>
            <a:off x="-4751294" y="3141115"/>
            <a:ext cx="2402542" cy="59167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Afgeronde rechthoek 8">
            <a:extLst>
              <a:ext uri="{FF2B5EF4-FFF2-40B4-BE49-F238E27FC236}">
                <a16:creationId xmlns:a16="http://schemas.microsoft.com/office/drawing/2014/main" id="{41092906-A379-2549-82A3-93AFA7BBCC30}"/>
              </a:ext>
            </a:extLst>
          </p:cNvPr>
          <p:cNvSpPr/>
          <p:nvPr userDrawn="1"/>
        </p:nvSpPr>
        <p:spPr>
          <a:xfrm>
            <a:off x="-4751294" y="3858873"/>
            <a:ext cx="2402542" cy="5916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Rechte verbindingslijn 35">
            <a:extLst>
              <a:ext uri="{FF2B5EF4-FFF2-40B4-BE49-F238E27FC236}">
                <a16:creationId xmlns:a16="http://schemas.microsoft.com/office/drawing/2014/main" id="{4AFDCA85-D249-CE4D-8287-36C3F0CFCCBD}"/>
              </a:ext>
            </a:extLst>
          </p:cNvPr>
          <p:cNvCxnSpPr/>
          <p:nvPr userDrawn="1"/>
        </p:nvCxnSpPr>
        <p:spPr>
          <a:xfrm>
            <a:off x="-4707116" y="1135123"/>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cxnSp>
        <p:nvCxnSpPr>
          <p:cNvPr id="7" name="Rechte verbindingslijn 37">
            <a:extLst>
              <a:ext uri="{FF2B5EF4-FFF2-40B4-BE49-F238E27FC236}">
                <a16:creationId xmlns:a16="http://schemas.microsoft.com/office/drawing/2014/main" id="{093935D1-1CC9-284D-A564-7DACC8E5FD28}"/>
              </a:ext>
            </a:extLst>
          </p:cNvPr>
          <p:cNvCxnSpPr/>
          <p:nvPr userDrawn="1"/>
        </p:nvCxnSpPr>
        <p:spPr>
          <a:xfrm>
            <a:off x="-4707116" y="2885016"/>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sp>
        <p:nvSpPr>
          <p:cNvPr id="8" name="Tekstvak 39">
            <a:extLst>
              <a:ext uri="{FF2B5EF4-FFF2-40B4-BE49-F238E27FC236}">
                <a16:creationId xmlns:a16="http://schemas.microsoft.com/office/drawing/2014/main" id="{75D31545-0FD6-F94C-A9F2-4886BFB62DB1}"/>
              </a:ext>
            </a:extLst>
          </p:cNvPr>
          <p:cNvSpPr txBox="1"/>
          <p:nvPr userDrawn="1"/>
        </p:nvSpPr>
        <p:spPr>
          <a:xfrm>
            <a:off x="-4821332" y="551056"/>
            <a:ext cx="932112" cy="1015663"/>
          </a:xfrm>
          <a:prstGeom prst="rect">
            <a:avLst/>
          </a:prstGeom>
          <a:noFill/>
        </p:spPr>
        <p:txBody>
          <a:bodyPr wrap="square" rtlCol="0">
            <a:spAutoFit/>
          </a:bodyPr>
          <a:lstStyle/>
          <a:p>
            <a:r>
              <a:rPr lang="nl-NL" sz="2400" b="1" dirty="0">
                <a:solidFill>
                  <a:srgbClr val="12416B"/>
                </a:solidFill>
              </a:rPr>
              <a:t>Tekst</a:t>
            </a:r>
          </a:p>
          <a:p>
            <a:endParaRPr lang="nl-NL" dirty="0">
              <a:solidFill>
                <a:srgbClr val="07486E"/>
              </a:solidFill>
            </a:endParaRPr>
          </a:p>
          <a:p>
            <a:endParaRPr lang="nl-NL" dirty="0">
              <a:solidFill>
                <a:srgbClr val="07486E"/>
              </a:solidFill>
            </a:endParaRPr>
          </a:p>
        </p:txBody>
      </p:sp>
      <p:sp>
        <p:nvSpPr>
          <p:cNvPr id="9" name="Tekstvak 40">
            <a:extLst>
              <a:ext uri="{FF2B5EF4-FFF2-40B4-BE49-F238E27FC236}">
                <a16:creationId xmlns:a16="http://schemas.microsoft.com/office/drawing/2014/main" id="{7DAECACF-B446-3D42-8E98-F2C63DCEC7EF}"/>
              </a:ext>
            </a:extLst>
          </p:cNvPr>
          <p:cNvSpPr txBox="1"/>
          <p:nvPr userDrawn="1"/>
        </p:nvSpPr>
        <p:spPr>
          <a:xfrm>
            <a:off x="-4780932" y="1333243"/>
            <a:ext cx="751927" cy="923330"/>
          </a:xfrm>
          <a:prstGeom prst="rect">
            <a:avLst/>
          </a:prstGeom>
          <a:noFill/>
        </p:spPr>
        <p:txBody>
          <a:bodyPr wrap="square" rtlCol="0">
            <a:spAutoFit/>
          </a:bodyPr>
          <a:lstStyle/>
          <a:p>
            <a:r>
              <a:rPr lang="nl-NL" sz="1800" b="0" dirty="0">
                <a:solidFill>
                  <a:srgbClr val="12416B"/>
                </a:solidFill>
              </a:rPr>
              <a:t>Titel:</a:t>
            </a:r>
          </a:p>
          <a:p>
            <a:endParaRPr lang="nl-NL" dirty="0">
              <a:solidFill>
                <a:schemeClr val="accent1"/>
              </a:solidFill>
            </a:endParaRPr>
          </a:p>
          <a:p>
            <a:endParaRPr lang="nl-NL" dirty="0">
              <a:solidFill>
                <a:schemeClr val="accent1"/>
              </a:solidFill>
            </a:endParaRPr>
          </a:p>
        </p:txBody>
      </p:sp>
      <p:sp>
        <p:nvSpPr>
          <p:cNvPr id="10" name="Tekstvak 41">
            <a:extLst>
              <a:ext uri="{FF2B5EF4-FFF2-40B4-BE49-F238E27FC236}">
                <a16:creationId xmlns:a16="http://schemas.microsoft.com/office/drawing/2014/main" id="{24CCF9D2-41BD-2A41-AB6C-A0E186F4031F}"/>
              </a:ext>
            </a:extLst>
          </p:cNvPr>
          <p:cNvSpPr txBox="1"/>
          <p:nvPr userDrawn="1"/>
        </p:nvSpPr>
        <p:spPr>
          <a:xfrm>
            <a:off x="-4814191" y="1823741"/>
            <a:ext cx="785186" cy="923330"/>
          </a:xfrm>
          <a:prstGeom prst="rect">
            <a:avLst/>
          </a:prstGeom>
          <a:noFill/>
        </p:spPr>
        <p:txBody>
          <a:bodyPr wrap="square" rtlCol="0">
            <a:spAutoFit/>
          </a:bodyPr>
          <a:lstStyle/>
          <a:p>
            <a:r>
              <a:rPr lang="nl-NL" sz="1800" b="0" dirty="0">
                <a:solidFill>
                  <a:srgbClr val="12416B"/>
                </a:solidFill>
              </a:rPr>
              <a:t>Tekst:</a:t>
            </a:r>
          </a:p>
          <a:p>
            <a:endParaRPr lang="nl-NL" dirty="0">
              <a:solidFill>
                <a:schemeClr val="accent1"/>
              </a:solidFill>
            </a:endParaRPr>
          </a:p>
          <a:p>
            <a:endParaRPr lang="nl-NL" dirty="0">
              <a:solidFill>
                <a:schemeClr val="accent1"/>
              </a:solidFill>
            </a:endParaRPr>
          </a:p>
        </p:txBody>
      </p:sp>
      <p:sp>
        <p:nvSpPr>
          <p:cNvPr id="11" name="Tekstvak 42">
            <a:extLst>
              <a:ext uri="{FF2B5EF4-FFF2-40B4-BE49-F238E27FC236}">
                <a16:creationId xmlns:a16="http://schemas.microsoft.com/office/drawing/2014/main" id="{A5054F40-F78E-464B-A662-806354C0AFB3}"/>
              </a:ext>
            </a:extLst>
          </p:cNvPr>
          <p:cNvSpPr txBox="1"/>
          <p:nvPr userDrawn="1"/>
        </p:nvSpPr>
        <p:spPr>
          <a:xfrm>
            <a:off x="-4780932" y="2467907"/>
            <a:ext cx="1173925" cy="1015663"/>
          </a:xfrm>
          <a:prstGeom prst="rect">
            <a:avLst/>
          </a:prstGeom>
          <a:noFill/>
        </p:spPr>
        <p:txBody>
          <a:bodyPr wrap="square" rtlCol="0">
            <a:spAutoFit/>
          </a:bodyPr>
          <a:lstStyle/>
          <a:p>
            <a:r>
              <a:rPr lang="nl-NL" sz="2400" b="1" dirty="0">
                <a:solidFill>
                  <a:srgbClr val="12416B"/>
                </a:solidFill>
              </a:rPr>
              <a:t>Kleuren</a:t>
            </a:r>
          </a:p>
          <a:p>
            <a:endParaRPr lang="nl-NL" dirty="0">
              <a:solidFill>
                <a:schemeClr val="accent1"/>
              </a:solidFill>
            </a:endParaRPr>
          </a:p>
          <a:p>
            <a:endParaRPr lang="nl-NL" dirty="0">
              <a:solidFill>
                <a:schemeClr val="accent1"/>
              </a:solidFill>
            </a:endParaRPr>
          </a:p>
        </p:txBody>
      </p:sp>
      <p:sp>
        <p:nvSpPr>
          <p:cNvPr id="12" name="Tekstvak 44">
            <a:extLst>
              <a:ext uri="{FF2B5EF4-FFF2-40B4-BE49-F238E27FC236}">
                <a16:creationId xmlns:a16="http://schemas.microsoft.com/office/drawing/2014/main" id="{08EC97AF-F9B6-E247-82C1-C4AE21F5E9D9}"/>
              </a:ext>
            </a:extLst>
          </p:cNvPr>
          <p:cNvSpPr txBox="1"/>
          <p:nvPr userDrawn="1"/>
        </p:nvSpPr>
        <p:spPr>
          <a:xfrm>
            <a:off x="-3758902" y="1356946"/>
            <a:ext cx="2731561" cy="369332"/>
          </a:xfrm>
          <a:prstGeom prst="rect">
            <a:avLst/>
          </a:prstGeom>
          <a:noFill/>
        </p:spPr>
        <p:txBody>
          <a:bodyPr wrap="square" rtlCol="0">
            <a:spAutoFit/>
          </a:bodyPr>
          <a:lstStyle/>
          <a:p>
            <a:r>
              <a:rPr lang="nl-NL" sz="1800" b="1" dirty="0" err="1">
                <a:solidFill>
                  <a:srgbClr val="07486E"/>
                </a:solidFill>
              </a:rPr>
              <a:t>Verdana</a:t>
            </a:r>
            <a:endParaRPr lang="nl-NL" dirty="0">
              <a:solidFill>
                <a:schemeClr val="accent1"/>
              </a:solidFill>
            </a:endParaRPr>
          </a:p>
        </p:txBody>
      </p:sp>
      <p:sp>
        <p:nvSpPr>
          <p:cNvPr id="13" name="Tekstvak 45">
            <a:extLst>
              <a:ext uri="{FF2B5EF4-FFF2-40B4-BE49-F238E27FC236}">
                <a16:creationId xmlns:a16="http://schemas.microsoft.com/office/drawing/2014/main" id="{358E1402-4F84-BE4B-9910-F061B253D4C5}"/>
              </a:ext>
            </a:extLst>
          </p:cNvPr>
          <p:cNvSpPr txBox="1"/>
          <p:nvPr userDrawn="1"/>
        </p:nvSpPr>
        <p:spPr>
          <a:xfrm>
            <a:off x="-3756561" y="1794514"/>
            <a:ext cx="2395121" cy="369332"/>
          </a:xfrm>
          <a:prstGeom prst="rect">
            <a:avLst/>
          </a:prstGeom>
          <a:noFill/>
        </p:spPr>
        <p:txBody>
          <a:bodyPr wrap="square" rtlCol="0">
            <a:spAutoFit/>
          </a:bodyPr>
          <a:lstStyle/>
          <a:p>
            <a:r>
              <a:rPr lang="nl-NL" sz="1800" b="0" dirty="0" err="1">
                <a:solidFill>
                  <a:srgbClr val="12416B"/>
                </a:solidFill>
              </a:rPr>
              <a:t>Verdana</a:t>
            </a:r>
            <a:endParaRPr lang="nl-NL" dirty="0">
              <a:solidFill>
                <a:schemeClr val="accent1"/>
              </a:solidFill>
            </a:endParaRPr>
          </a:p>
        </p:txBody>
      </p:sp>
      <p:sp>
        <p:nvSpPr>
          <p:cNvPr id="14" name="Tekstvak 46">
            <a:extLst>
              <a:ext uri="{FF2B5EF4-FFF2-40B4-BE49-F238E27FC236}">
                <a16:creationId xmlns:a16="http://schemas.microsoft.com/office/drawing/2014/main" id="{542BCAC1-822E-E543-8086-0C395F13F9F7}"/>
              </a:ext>
            </a:extLst>
          </p:cNvPr>
          <p:cNvSpPr txBox="1"/>
          <p:nvPr userDrawn="1"/>
        </p:nvSpPr>
        <p:spPr>
          <a:xfrm>
            <a:off x="-2050889" y="3217192"/>
            <a:ext cx="1092527" cy="646331"/>
          </a:xfrm>
          <a:prstGeom prst="rect">
            <a:avLst/>
          </a:prstGeom>
          <a:noFill/>
        </p:spPr>
        <p:txBody>
          <a:bodyPr wrap="square" rtlCol="0">
            <a:spAutoFit/>
          </a:bodyPr>
          <a:lstStyle/>
          <a:p>
            <a:r>
              <a:rPr lang="is-IS" sz="1800" b="0" dirty="0">
                <a:solidFill>
                  <a:srgbClr val="12416B"/>
                </a:solidFill>
              </a:rPr>
              <a:t>#</a:t>
            </a:r>
            <a:r>
              <a:rPr lang="is-IS" baseline="0" dirty="0">
                <a:solidFill>
                  <a:srgbClr val="12416B"/>
                </a:solidFill>
              </a:rPr>
              <a:t>E3002B</a:t>
            </a:r>
            <a:endParaRPr lang="nl-NL" dirty="0">
              <a:solidFill>
                <a:schemeClr val="accent1"/>
              </a:solidFill>
            </a:endParaRPr>
          </a:p>
          <a:p>
            <a:endParaRPr lang="nl-NL" dirty="0">
              <a:solidFill>
                <a:schemeClr val="accent1"/>
              </a:solidFill>
            </a:endParaRPr>
          </a:p>
        </p:txBody>
      </p:sp>
      <p:sp>
        <p:nvSpPr>
          <p:cNvPr id="15" name="Tekstvak 47">
            <a:extLst>
              <a:ext uri="{FF2B5EF4-FFF2-40B4-BE49-F238E27FC236}">
                <a16:creationId xmlns:a16="http://schemas.microsoft.com/office/drawing/2014/main" id="{BA94F584-0328-8248-A012-07D61F052E2E}"/>
              </a:ext>
            </a:extLst>
          </p:cNvPr>
          <p:cNvSpPr txBox="1"/>
          <p:nvPr userDrawn="1"/>
        </p:nvSpPr>
        <p:spPr>
          <a:xfrm>
            <a:off x="-2056942" y="4000039"/>
            <a:ext cx="1092527" cy="369332"/>
          </a:xfrm>
          <a:prstGeom prst="rect">
            <a:avLst/>
          </a:prstGeom>
          <a:noFill/>
        </p:spPr>
        <p:txBody>
          <a:bodyPr wrap="square" rtlCol="0">
            <a:spAutoFit/>
          </a:bodyPr>
          <a:lstStyle/>
          <a:p>
            <a:r>
              <a:rPr lang="is-IS" sz="1800" b="0" dirty="0">
                <a:solidFill>
                  <a:srgbClr val="12416B"/>
                </a:solidFill>
              </a:rPr>
              <a:t>#</a:t>
            </a:r>
            <a:r>
              <a:rPr lang="nl-NL" dirty="0">
                <a:solidFill>
                  <a:srgbClr val="12416B"/>
                </a:solidFill>
              </a:rPr>
              <a:t>87C6E7</a:t>
            </a:r>
            <a:endParaRPr lang="nl-NL" dirty="0">
              <a:solidFill>
                <a:schemeClr val="accent1"/>
              </a:solidFill>
            </a:endParaRPr>
          </a:p>
        </p:txBody>
      </p:sp>
      <p:sp>
        <p:nvSpPr>
          <p:cNvPr id="16" name="Tekstvak 48">
            <a:extLst>
              <a:ext uri="{FF2B5EF4-FFF2-40B4-BE49-F238E27FC236}">
                <a16:creationId xmlns:a16="http://schemas.microsoft.com/office/drawing/2014/main" id="{D865C994-0C4B-9043-A485-A3A94CA7CB54}"/>
              </a:ext>
            </a:extLst>
          </p:cNvPr>
          <p:cNvSpPr txBox="1"/>
          <p:nvPr userDrawn="1"/>
        </p:nvSpPr>
        <p:spPr>
          <a:xfrm>
            <a:off x="-2050889" y="4693534"/>
            <a:ext cx="1092527" cy="369332"/>
          </a:xfrm>
          <a:prstGeom prst="rect">
            <a:avLst/>
          </a:prstGeom>
          <a:noFill/>
        </p:spPr>
        <p:txBody>
          <a:bodyPr wrap="square" rtlCol="0">
            <a:spAutoFit/>
          </a:bodyPr>
          <a:lstStyle/>
          <a:p>
            <a:r>
              <a:rPr lang="is-IS" sz="1800" b="0" dirty="0">
                <a:solidFill>
                  <a:srgbClr val="12416B"/>
                </a:solidFill>
              </a:rPr>
              <a:t>#</a:t>
            </a:r>
            <a:r>
              <a:rPr lang="nl-NL" dirty="0">
                <a:solidFill>
                  <a:srgbClr val="09466D"/>
                </a:solidFill>
              </a:rPr>
              <a:t>3B9FC9</a:t>
            </a:r>
            <a:endParaRPr lang="nl-NL" dirty="0">
              <a:solidFill>
                <a:schemeClr val="accent1"/>
              </a:solidFill>
            </a:endParaRPr>
          </a:p>
        </p:txBody>
      </p:sp>
      <p:sp>
        <p:nvSpPr>
          <p:cNvPr id="17" name="Afgeronde rechthoek 9">
            <a:extLst>
              <a:ext uri="{FF2B5EF4-FFF2-40B4-BE49-F238E27FC236}">
                <a16:creationId xmlns:a16="http://schemas.microsoft.com/office/drawing/2014/main" id="{D63FFC31-689F-144D-8231-D2130E1C53CB}"/>
              </a:ext>
            </a:extLst>
          </p:cNvPr>
          <p:cNvSpPr/>
          <p:nvPr userDrawn="1"/>
        </p:nvSpPr>
        <p:spPr>
          <a:xfrm>
            <a:off x="-4751294" y="4566169"/>
            <a:ext cx="2402542" cy="591670"/>
          </a:xfrm>
          <a:prstGeom prst="roundRect">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
              <a:cs typeface=""/>
            </a:endParaRPr>
          </a:p>
        </p:txBody>
      </p:sp>
    </p:spTree>
    <p:extLst>
      <p:ext uri="{BB962C8B-B14F-4D97-AF65-F5344CB8AC3E}">
        <p14:creationId xmlns:p14="http://schemas.microsoft.com/office/powerpoint/2010/main" val="29803719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 id="2147483775" r:id="rId45"/>
    <p:sldLayoutId id="2147483776" r:id="rId46"/>
    <p:sldLayoutId id="2147483777" r:id="rId47"/>
    <p:sldLayoutId id="2147483778" r:id="rId48"/>
    <p:sldLayoutId id="2147483779" r:id="rId49"/>
    <p:sldLayoutId id="2147483780" r:id="rId50"/>
    <p:sldLayoutId id="2147483781" r:id="rId51"/>
    <p:sldLayoutId id="2147483782" r:id="rId52"/>
    <p:sldLayoutId id="2147483783" r:id="rId53"/>
    <p:sldLayoutId id="2147483784" r:id="rId54"/>
    <p:sldLayoutId id="2147483785" r:id="rId55"/>
    <p:sldLayoutId id="2147483786" r:id="rId56"/>
    <p:sldLayoutId id="2147483787" r:id="rId57"/>
    <p:sldLayoutId id="2147483788" r:id="rId58"/>
    <p:sldLayoutId id="2147483789" r:id="rId59"/>
    <p:sldLayoutId id="2147483790" r:id="rId60"/>
    <p:sldLayoutId id="2147483791" r:id="rId61"/>
    <p:sldLayoutId id="2147483792" r:id="rId62"/>
    <p:sldLayoutId id="2147483793" r:id="rId63"/>
    <p:sldLayoutId id="2147483794" r:id="rId64"/>
    <p:sldLayoutId id="2147483795" r:id="rId65"/>
    <p:sldLayoutId id="2147483796" r:id="rId66"/>
    <p:sldLayoutId id="2147483797" r:id="rId67"/>
    <p:sldLayoutId id="2147483798" r:id="rId68"/>
  </p:sldLayoutIdLst>
  <p:txStyles>
    <p:titleStyle>
      <a:lvl1pPr algn="l" defTabSz="914400" rtl="0" eaLnBrk="1" latinLnBrk="0" hangingPunct="1">
        <a:lnSpc>
          <a:spcPct val="90000"/>
        </a:lnSpc>
        <a:spcBef>
          <a:spcPct val="0"/>
        </a:spcBef>
        <a:buNone/>
        <a:defRPr sz="4000" b="1" kern="1200">
          <a:solidFill>
            <a:srgbClr val="E4002B"/>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9/1/2023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a:p>
        </p:txBody>
      </p:sp>
      <p:sp>
        <p:nvSpPr>
          <p:cNvPr id="7" name="Afgeronde rechthoek 7">
            <a:extLst>
              <a:ext uri="{FF2B5EF4-FFF2-40B4-BE49-F238E27FC236}">
                <a16:creationId xmlns:a16="http://schemas.microsoft.com/office/drawing/2014/main" id="{2ADE1E1F-42E0-584F-9956-DF7D5D8EA988}"/>
              </a:ext>
            </a:extLst>
          </p:cNvPr>
          <p:cNvSpPr/>
          <p:nvPr userDrawn="1"/>
        </p:nvSpPr>
        <p:spPr>
          <a:xfrm>
            <a:off x="-4751292" y="3141115"/>
            <a:ext cx="2402543" cy="59167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sp>
        <p:nvSpPr>
          <p:cNvPr id="8" name="Afgeronde rechthoek 8">
            <a:extLst>
              <a:ext uri="{FF2B5EF4-FFF2-40B4-BE49-F238E27FC236}">
                <a16:creationId xmlns:a16="http://schemas.microsoft.com/office/drawing/2014/main" id="{CAF2F8D8-B8E5-4548-B1D1-E3DFD55AFB41}"/>
              </a:ext>
            </a:extLst>
          </p:cNvPr>
          <p:cNvSpPr/>
          <p:nvPr userDrawn="1"/>
        </p:nvSpPr>
        <p:spPr>
          <a:xfrm>
            <a:off x="-4751292" y="3858873"/>
            <a:ext cx="2402543" cy="5916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FFFFFF"/>
              </a:solidFill>
            </a:endParaRPr>
          </a:p>
        </p:txBody>
      </p:sp>
      <p:cxnSp>
        <p:nvCxnSpPr>
          <p:cNvPr id="9" name="Rechte verbindingslijn 35">
            <a:extLst>
              <a:ext uri="{FF2B5EF4-FFF2-40B4-BE49-F238E27FC236}">
                <a16:creationId xmlns:a16="http://schemas.microsoft.com/office/drawing/2014/main" id="{11564B27-2540-9C41-900F-525511C82D7D}"/>
              </a:ext>
            </a:extLst>
          </p:cNvPr>
          <p:cNvCxnSpPr/>
          <p:nvPr userDrawn="1"/>
        </p:nvCxnSpPr>
        <p:spPr>
          <a:xfrm>
            <a:off x="-4707116" y="1135123"/>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cxnSp>
        <p:nvCxnSpPr>
          <p:cNvPr id="10" name="Rechte verbindingslijn 37">
            <a:extLst>
              <a:ext uri="{FF2B5EF4-FFF2-40B4-BE49-F238E27FC236}">
                <a16:creationId xmlns:a16="http://schemas.microsoft.com/office/drawing/2014/main" id="{E7AFF9ED-A6D4-1644-ADDA-AD911605BC10}"/>
              </a:ext>
            </a:extLst>
          </p:cNvPr>
          <p:cNvCxnSpPr/>
          <p:nvPr userDrawn="1"/>
        </p:nvCxnSpPr>
        <p:spPr>
          <a:xfrm>
            <a:off x="-4707116" y="2885016"/>
            <a:ext cx="3679775" cy="0"/>
          </a:xfrm>
          <a:prstGeom prst="line">
            <a:avLst/>
          </a:prstGeom>
          <a:ln w="19050">
            <a:solidFill>
              <a:srgbClr val="12416B"/>
            </a:solidFill>
            <a:prstDash val="sysDot"/>
          </a:ln>
        </p:spPr>
        <p:style>
          <a:lnRef idx="1">
            <a:schemeClr val="accent1"/>
          </a:lnRef>
          <a:fillRef idx="0">
            <a:schemeClr val="accent1"/>
          </a:fillRef>
          <a:effectRef idx="0">
            <a:schemeClr val="accent1"/>
          </a:effectRef>
          <a:fontRef idx="minor">
            <a:schemeClr val="tx1"/>
          </a:fontRef>
        </p:style>
      </p:cxnSp>
      <p:sp>
        <p:nvSpPr>
          <p:cNvPr id="11" name="Tekstvak 39">
            <a:extLst>
              <a:ext uri="{FF2B5EF4-FFF2-40B4-BE49-F238E27FC236}">
                <a16:creationId xmlns:a16="http://schemas.microsoft.com/office/drawing/2014/main" id="{3DAC1468-39EC-7C41-84FC-F4860416EDE3}"/>
              </a:ext>
            </a:extLst>
          </p:cNvPr>
          <p:cNvSpPr txBox="1"/>
          <p:nvPr userDrawn="1"/>
        </p:nvSpPr>
        <p:spPr>
          <a:xfrm>
            <a:off x="-4821332" y="551062"/>
            <a:ext cx="932112" cy="784830"/>
          </a:xfrm>
          <a:prstGeom prst="rect">
            <a:avLst/>
          </a:prstGeom>
          <a:noFill/>
        </p:spPr>
        <p:txBody>
          <a:bodyPr wrap="square" rtlCol="0">
            <a:spAutoFit/>
          </a:bodyPr>
          <a:lstStyle/>
          <a:p>
            <a:r>
              <a:rPr lang="nl-NL" sz="1800" b="1">
                <a:solidFill>
                  <a:srgbClr val="12416B"/>
                </a:solidFill>
              </a:rPr>
              <a:t>Tekst</a:t>
            </a:r>
          </a:p>
          <a:p>
            <a:endParaRPr lang="nl-NL" sz="1350">
              <a:solidFill>
                <a:srgbClr val="07486E"/>
              </a:solidFill>
            </a:endParaRPr>
          </a:p>
          <a:p>
            <a:endParaRPr lang="nl-NL" sz="1350">
              <a:solidFill>
                <a:srgbClr val="07486E"/>
              </a:solidFill>
            </a:endParaRPr>
          </a:p>
        </p:txBody>
      </p:sp>
      <p:sp>
        <p:nvSpPr>
          <p:cNvPr id="12" name="Tekstvak 40">
            <a:extLst>
              <a:ext uri="{FF2B5EF4-FFF2-40B4-BE49-F238E27FC236}">
                <a16:creationId xmlns:a16="http://schemas.microsoft.com/office/drawing/2014/main" id="{D3C7F658-7126-2B46-A0B8-B283A3841FA9}"/>
              </a:ext>
            </a:extLst>
          </p:cNvPr>
          <p:cNvSpPr txBox="1"/>
          <p:nvPr userDrawn="1"/>
        </p:nvSpPr>
        <p:spPr>
          <a:xfrm>
            <a:off x="-4780932" y="1333248"/>
            <a:ext cx="751927" cy="715581"/>
          </a:xfrm>
          <a:prstGeom prst="rect">
            <a:avLst/>
          </a:prstGeom>
          <a:noFill/>
        </p:spPr>
        <p:txBody>
          <a:bodyPr wrap="square" rtlCol="0">
            <a:spAutoFit/>
          </a:bodyPr>
          <a:lstStyle/>
          <a:p>
            <a:r>
              <a:rPr lang="nl-NL" sz="1350">
                <a:solidFill>
                  <a:srgbClr val="12416B"/>
                </a:solidFill>
              </a:rPr>
              <a:t>Titel:</a:t>
            </a:r>
          </a:p>
          <a:p>
            <a:endParaRPr lang="nl-NL" sz="1350">
              <a:solidFill>
                <a:srgbClr val="E3002B"/>
              </a:solidFill>
            </a:endParaRPr>
          </a:p>
          <a:p>
            <a:endParaRPr lang="nl-NL" sz="1350">
              <a:solidFill>
                <a:srgbClr val="E3002B"/>
              </a:solidFill>
            </a:endParaRPr>
          </a:p>
        </p:txBody>
      </p:sp>
      <p:sp>
        <p:nvSpPr>
          <p:cNvPr id="13" name="Tekstvak 41">
            <a:extLst>
              <a:ext uri="{FF2B5EF4-FFF2-40B4-BE49-F238E27FC236}">
                <a16:creationId xmlns:a16="http://schemas.microsoft.com/office/drawing/2014/main" id="{3979CB00-8634-4945-999F-A37E33E91914}"/>
              </a:ext>
            </a:extLst>
          </p:cNvPr>
          <p:cNvSpPr txBox="1"/>
          <p:nvPr userDrawn="1"/>
        </p:nvSpPr>
        <p:spPr>
          <a:xfrm>
            <a:off x="-4814192" y="1823746"/>
            <a:ext cx="785187" cy="715581"/>
          </a:xfrm>
          <a:prstGeom prst="rect">
            <a:avLst/>
          </a:prstGeom>
          <a:noFill/>
        </p:spPr>
        <p:txBody>
          <a:bodyPr wrap="square" rtlCol="0">
            <a:spAutoFit/>
          </a:bodyPr>
          <a:lstStyle/>
          <a:p>
            <a:r>
              <a:rPr lang="nl-NL" sz="1350">
                <a:solidFill>
                  <a:srgbClr val="12416B"/>
                </a:solidFill>
              </a:rPr>
              <a:t>Tekst:</a:t>
            </a:r>
          </a:p>
          <a:p>
            <a:endParaRPr lang="nl-NL" sz="1350">
              <a:solidFill>
                <a:srgbClr val="E3002B"/>
              </a:solidFill>
            </a:endParaRPr>
          </a:p>
          <a:p>
            <a:endParaRPr lang="nl-NL" sz="1350">
              <a:solidFill>
                <a:srgbClr val="E3002B"/>
              </a:solidFill>
            </a:endParaRPr>
          </a:p>
        </p:txBody>
      </p:sp>
      <p:sp>
        <p:nvSpPr>
          <p:cNvPr id="14" name="Tekstvak 42">
            <a:extLst>
              <a:ext uri="{FF2B5EF4-FFF2-40B4-BE49-F238E27FC236}">
                <a16:creationId xmlns:a16="http://schemas.microsoft.com/office/drawing/2014/main" id="{D0FB12F0-1705-344E-BE28-35B0B6DA5ADC}"/>
              </a:ext>
            </a:extLst>
          </p:cNvPr>
          <p:cNvSpPr txBox="1"/>
          <p:nvPr userDrawn="1"/>
        </p:nvSpPr>
        <p:spPr>
          <a:xfrm>
            <a:off x="-4780932" y="2467914"/>
            <a:ext cx="1173925" cy="784830"/>
          </a:xfrm>
          <a:prstGeom prst="rect">
            <a:avLst/>
          </a:prstGeom>
          <a:noFill/>
        </p:spPr>
        <p:txBody>
          <a:bodyPr wrap="square" rtlCol="0">
            <a:spAutoFit/>
          </a:bodyPr>
          <a:lstStyle/>
          <a:p>
            <a:r>
              <a:rPr lang="nl-NL" sz="1800" b="1">
                <a:solidFill>
                  <a:srgbClr val="12416B"/>
                </a:solidFill>
              </a:rPr>
              <a:t>Kleuren</a:t>
            </a:r>
          </a:p>
          <a:p>
            <a:endParaRPr lang="nl-NL" sz="1350">
              <a:solidFill>
                <a:srgbClr val="E3002B"/>
              </a:solidFill>
            </a:endParaRPr>
          </a:p>
          <a:p>
            <a:endParaRPr lang="nl-NL" sz="1350">
              <a:solidFill>
                <a:srgbClr val="E3002B"/>
              </a:solidFill>
            </a:endParaRPr>
          </a:p>
        </p:txBody>
      </p:sp>
      <p:sp>
        <p:nvSpPr>
          <p:cNvPr id="15" name="Tekstvak 44">
            <a:extLst>
              <a:ext uri="{FF2B5EF4-FFF2-40B4-BE49-F238E27FC236}">
                <a16:creationId xmlns:a16="http://schemas.microsoft.com/office/drawing/2014/main" id="{8CBB886C-4B49-C941-BE13-8F5B472D0E7A}"/>
              </a:ext>
            </a:extLst>
          </p:cNvPr>
          <p:cNvSpPr txBox="1"/>
          <p:nvPr userDrawn="1"/>
        </p:nvSpPr>
        <p:spPr>
          <a:xfrm>
            <a:off x="-3758901" y="1356946"/>
            <a:ext cx="2731561" cy="300082"/>
          </a:xfrm>
          <a:prstGeom prst="rect">
            <a:avLst/>
          </a:prstGeom>
          <a:noFill/>
        </p:spPr>
        <p:txBody>
          <a:bodyPr wrap="square" rtlCol="0">
            <a:spAutoFit/>
          </a:bodyPr>
          <a:lstStyle/>
          <a:p>
            <a:r>
              <a:rPr lang="nl-NL" sz="1350" b="1" err="1">
                <a:solidFill>
                  <a:srgbClr val="07486E"/>
                </a:solidFill>
              </a:rPr>
              <a:t>Verdana</a:t>
            </a:r>
            <a:endParaRPr lang="nl-NL" sz="1350">
              <a:solidFill>
                <a:srgbClr val="E3002B"/>
              </a:solidFill>
            </a:endParaRPr>
          </a:p>
        </p:txBody>
      </p:sp>
      <p:sp>
        <p:nvSpPr>
          <p:cNvPr id="16" name="Tekstvak 45">
            <a:extLst>
              <a:ext uri="{FF2B5EF4-FFF2-40B4-BE49-F238E27FC236}">
                <a16:creationId xmlns:a16="http://schemas.microsoft.com/office/drawing/2014/main" id="{E640BBC7-5756-A345-83B5-9037EFDD7578}"/>
              </a:ext>
            </a:extLst>
          </p:cNvPr>
          <p:cNvSpPr txBox="1"/>
          <p:nvPr userDrawn="1"/>
        </p:nvSpPr>
        <p:spPr>
          <a:xfrm>
            <a:off x="-3756561" y="1794514"/>
            <a:ext cx="2395121" cy="300082"/>
          </a:xfrm>
          <a:prstGeom prst="rect">
            <a:avLst/>
          </a:prstGeom>
          <a:noFill/>
        </p:spPr>
        <p:txBody>
          <a:bodyPr wrap="square" rtlCol="0">
            <a:spAutoFit/>
          </a:bodyPr>
          <a:lstStyle/>
          <a:p>
            <a:r>
              <a:rPr lang="nl-NL" sz="1350" err="1">
                <a:solidFill>
                  <a:srgbClr val="12416B"/>
                </a:solidFill>
              </a:rPr>
              <a:t>Verdana</a:t>
            </a:r>
            <a:endParaRPr lang="nl-NL" sz="1350">
              <a:solidFill>
                <a:srgbClr val="E3002B"/>
              </a:solidFill>
            </a:endParaRPr>
          </a:p>
        </p:txBody>
      </p:sp>
      <p:sp>
        <p:nvSpPr>
          <p:cNvPr id="17" name="Tekstvak 46">
            <a:extLst>
              <a:ext uri="{FF2B5EF4-FFF2-40B4-BE49-F238E27FC236}">
                <a16:creationId xmlns:a16="http://schemas.microsoft.com/office/drawing/2014/main" id="{30C90CCC-6244-EC48-84A5-9AEBCB90ABB4}"/>
              </a:ext>
            </a:extLst>
          </p:cNvPr>
          <p:cNvSpPr txBox="1"/>
          <p:nvPr userDrawn="1"/>
        </p:nvSpPr>
        <p:spPr>
          <a:xfrm>
            <a:off x="-2050888" y="3217197"/>
            <a:ext cx="1092527" cy="507831"/>
          </a:xfrm>
          <a:prstGeom prst="rect">
            <a:avLst/>
          </a:prstGeom>
          <a:noFill/>
        </p:spPr>
        <p:txBody>
          <a:bodyPr wrap="square" rtlCol="0">
            <a:spAutoFit/>
          </a:bodyPr>
          <a:lstStyle/>
          <a:p>
            <a:r>
              <a:rPr lang="is-IS" sz="1350">
                <a:solidFill>
                  <a:srgbClr val="12416B"/>
                </a:solidFill>
              </a:rPr>
              <a:t>#E3002B</a:t>
            </a:r>
            <a:endParaRPr lang="nl-NL" sz="1350">
              <a:solidFill>
                <a:srgbClr val="E3002B"/>
              </a:solidFill>
            </a:endParaRPr>
          </a:p>
          <a:p>
            <a:endParaRPr lang="nl-NL" sz="1350">
              <a:solidFill>
                <a:srgbClr val="E3002B"/>
              </a:solidFill>
            </a:endParaRPr>
          </a:p>
        </p:txBody>
      </p:sp>
      <p:sp>
        <p:nvSpPr>
          <p:cNvPr id="18" name="Tekstvak 47">
            <a:extLst>
              <a:ext uri="{FF2B5EF4-FFF2-40B4-BE49-F238E27FC236}">
                <a16:creationId xmlns:a16="http://schemas.microsoft.com/office/drawing/2014/main" id="{F0A79D1C-0491-CD43-8586-2798A6FEC2B8}"/>
              </a:ext>
            </a:extLst>
          </p:cNvPr>
          <p:cNvSpPr txBox="1"/>
          <p:nvPr userDrawn="1"/>
        </p:nvSpPr>
        <p:spPr>
          <a:xfrm>
            <a:off x="-2056940" y="4000042"/>
            <a:ext cx="1092527" cy="300082"/>
          </a:xfrm>
          <a:prstGeom prst="rect">
            <a:avLst/>
          </a:prstGeom>
          <a:noFill/>
        </p:spPr>
        <p:txBody>
          <a:bodyPr wrap="square" rtlCol="0">
            <a:spAutoFit/>
          </a:bodyPr>
          <a:lstStyle/>
          <a:p>
            <a:r>
              <a:rPr lang="is-IS" sz="1350">
                <a:solidFill>
                  <a:srgbClr val="12416B"/>
                </a:solidFill>
              </a:rPr>
              <a:t>#</a:t>
            </a:r>
            <a:r>
              <a:rPr lang="nl-NL" sz="1350">
                <a:solidFill>
                  <a:srgbClr val="12416B"/>
                </a:solidFill>
              </a:rPr>
              <a:t>87C6E7</a:t>
            </a:r>
            <a:endParaRPr lang="nl-NL" sz="1350">
              <a:solidFill>
                <a:srgbClr val="E3002B"/>
              </a:solidFill>
            </a:endParaRPr>
          </a:p>
        </p:txBody>
      </p:sp>
      <p:sp>
        <p:nvSpPr>
          <p:cNvPr id="19" name="Tekstvak 48">
            <a:extLst>
              <a:ext uri="{FF2B5EF4-FFF2-40B4-BE49-F238E27FC236}">
                <a16:creationId xmlns:a16="http://schemas.microsoft.com/office/drawing/2014/main" id="{AFDA41E0-FBC5-B54E-879D-5FFE8C9B33F0}"/>
              </a:ext>
            </a:extLst>
          </p:cNvPr>
          <p:cNvSpPr txBox="1"/>
          <p:nvPr userDrawn="1"/>
        </p:nvSpPr>
        <p:spPr>
          <a:xfrm>
            <a:off x="-2050888" y="4693537"/>
            <a:ext cx="1092527" cy="300082"/>
          </a:xfrm>
          <a:prstGeom prst="rect">
            <a:avLst/>
          </a:prstGeom>
          <a:noFill/>
        </p:spPr>
        <p:txBody>
          <a:bodyPr wrap="square" rtlCol="0">
            <a:spAutoFit/>
          </a:bodyPr>
          <a:lstStyle/>
          <a:p>
            <a:r>
              <a:rPr lang="is-IS" sz="1350">
                <a:solidFill>
                  <a:srgbClr val="12416B"/>
                </a:solidFill>
              </a:rPr>
              <a:t>#</a:t>
            </a:r>
            <a:r>
              <a:rPr lang="nl-NL" sz="1350">
                <a:solidFill>
                  <a:srgbClr val="09466D"/>
                </a:solidFill>
              </a:rPr>
              <a:t>3B9FC9</a:t>
            </a:r>
            <a:endParaRPr lang="nl-NL" sz="1350">
              <a:solidFill>
                <a:srgbClr val="E3002B"/>
              </a:solidFill>
            </a:endParaRPr>
          </a:p>
        </p:txBody>
      </p:sp>
      <p:sp>
        <p:nvSpPr>
          <p:cNvPr id="20" name="Afgeronde rechthoek 9">
            <a:extLst>
              <a:ext uri="{FF2B5EF4-FFF2-40B4-BE49-F238E27FC236}">
                <a16:creationId xmlns:a16="http://schemas.microsoft.com/office/drawing/2014/main" id="{55BEC9FF-7ACE-534E-A614-CC048D6D76BE}"/>
              </a:ext>
            </a:extLst>
          </p:cNvPr>
          <p:cNvSpPr/>
          <p:nvPr userDrawn="1"/>
        </p:nvSpPr>
        <p:spPr>
          <a:xfrm>
            <a:off x="-4751292" y="4566169"/>
            <a:ext cx="2402543" cy="591670"/>
          </a:xfrm>
          <a:prstGeom prst="roundRect">
            <a:avLst/>
          </a:prstGeom>
          <a:solidFill>
            <a:schemeClr val="accent3"/>
          </a:solidFill>
          <a:ln w="12700" cap="flat" cmpd="sng" algn="ctr">
            <a:noFill/>
            <a:prstDash val="solid"/>
            <a:miter lim="800000"/>
          </a:ln>
          <a:effectLst/>
        </p:spPr>
        <p:txBody>
          <a:bodyPr rtlCol="0" anchor="ctr"/>
          <a:lstStyle/>
          <a:p>
            <a:pPr algn="ctr">
              <a:defRPr/>
            </a:pPr>
            <a:endParaRPr lang="nl-NL" sz="1350" kern="0">
              <a:solidFill>
                <a:srgbClr val="FFFFFF"/>
              </a:solidFill>
            </a:endParaRPr>
          </a:p>
        </p:txBody>
      </p:sp>
    </p:spTree>
    <p:extLst>
      <p:ext uri="{BB962C8B-B14F-4D97-AF65-F5344CB8AC3E}">
        <p14:creationId xmlns:p14="http://schemas.microsoft.com/office/powerpoint/2010/main" val="149447659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33" r:id="rId33"/>
    <p:sldLayoutId id="2147483834" r:id="rId34"/>
    <p:sldLayoutId id="2147483835" r:id="rId35"/>
    <p:sldLayoutId id="2147483836" r:id="rId36"/>
    <p:sldLayoutId id="2147483837" r:id="rId37"/>
    <p:sldLayoutId id="2147483838" r:id="rId38"/>
    <p:sldLayoutId id="2147483839" r:id="rId39"/>
    <p:sldLayoutId id="2147483840" r:id="rId40"/>
    <p:sldLayoutId id="2147483841" r:id="rId41"/>
    <p:sldLayoutId id="2147483842" r:id="rId42"/>
    <p:sldLayoutId id="2147483843" r:id="rId43"/>
    <p:sldLayoutId id="2147483844" r:id="rId44"/>
    <p:sldLayoutId id="2147483845" r:id="rId45"/>
    <p:sldLayoutId id="2147483846" r:id="rId46"/>
    <p:sldLayoutId id="2147483847" r:id="rId47"/>
    <p:sldLayoutId id="2147483848" r:id="rId48"/>
    <p:sldLayoutId id="2147483849" r:id="rId49"/>
    <p:sldLayoutId id="2147483850" r:id="rId50"/>
    <p:sldLayoutId id="2147483851" r:id="rId51"/>
    <p:sldLayoutId id="2147483852" r:id="rId52"/>
    <p:sldLayoutId id="2147483853" r:id="rId53"/>
    <p:sldLayoutId id="2147483854" r:id="rId54"/>
    <p:sldLayoutId id="2147483855" r:id="rId55"/>
    <p:sldLayoutId id="2147483856" r:id="rId56"/>
    <p:sldLayoutId id="2147483857" r:id="rId57"/>
    <p:sldLayoutId id="2147483858" r:id="rId58"/>
    <p:sldLayoutId id="2147483859" r:id="rId59"/>
    <p:sldLayoutId id="2147483860" r:id="rId60"/>
    <p:sldLayoutId id="2147483861" r:id="rId61"/>
    <p:sldLayoutId id="2147483862" r:id="rId62"/>
    <p:sldLayoutId id="2147483863" r:id="rId63"/>
    <p:sldLayoutId id="2147483864" r:id="rId64"/>
    <p:sldLayoutId id="2147483865" r:id="rId65"/>
    <p:sldLayoutId id="2147483866" r:id="rId66"/>
    <p:sldLayoutId id="2147483867" r:id="rId67"/>
    <p:sldLayoutId id="2147483868" r:id="rId68"/>
    <p:sldLayoutId id="2147483869" r:id="rId69"/>
    <p:sldLayoutId id="2147483870" r:id="rId70"/>
    <p:sldLayoutId id="2147483871" r:id="rId71"/>
    <p:sldLayoutId id="2147483872" r:id="rId72"/>
    <p:sldLayoutId id="2147483873" r:id="rId73"/>
    <p:sldLayoutId id="2147483874" r:id="rId74"/>
    <p:sldLayoutId id="2147483875" r:id="rId75"/>
    <p:sldLayoutId id="2147483876" r:id="rId76"/>
    <p:sldLayoutId id="2147483877" r:id="rId7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14.xml"/></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3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0ahUKEwjnzaLZ7ZrMAhUBWxQKHR6BDygQjRwIBw&amp;url=https://commons.wikimedia.org/wiki/File:IPad_1_PSD_Mockup.png&amp;bvm=bv.119745492,d.ZGg&amp;psig=AFQjCNHLytmT9f0uEL_vfaWfV1S3-VC6gw&amp;ust=1461160636624681"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0ahUKEwjnzaLZ7ZrMAhUBWxQKHR6BDygQjRwIBw&amp;url=https://commons.wikimedia.org/wiki/File:IPad_1_PSD_Mockup.png&amp;bvm=bv.119745492,d.ZGg&amp;psig=AFQjCNHLytmT9f0uEL_vfaWfV1S3-VC6gw&amp;ust=1461160636624681"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0ahUKEwjnzaLZ7ZrMAhUBWxQKHR6BDygQjRwIBw&amp;url=https://commons.wikimedia.org/wiki/File:IPad_1_PSD_Mockup.png&amp;bvm=bv.119745492,d.ZGg&amp;psig=AFQjCNHLytmT9f0uEL_vfaWfV1S3-VC6gw&amp;ust=1461160636624681"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41FA918-4A2C-5749-B590-C17637179C8D}"/>
              </a:ext>
            </a:extLst>
          </p:cNvPr>
          <p:cNvPicPr>
            <a:picLocks noChangeAspect="1"/>
          </p:cNvPicPr>
          <p:nvPr/>
        </p:nvPicPr>
        <p:blipFill>
          <a:blip r:embed="rId3"/>
          <a:stretch>
            <a:fillRect/>
          </a:stretch>
        </p:blipFill>
        <p:spPr>
          <a:xfrm>
            <a:off x="6773345" y="1267074"/>
            <a:ext cx="3435392" cy="4323855"/>
          </a:xfrm>
          <a:prstGeom prst="rect">
            <a:avLst/>
          </a:prstGeom>
        </p:spPr>
      </p:pic>
      <p:pic>
        <p:nvPicPr>
          <p:cNvPr id="4" name="Afbeelding 3">
            <a:extLst>
              <a:ext uri="{FF2B5EF4-FFF2-40B4-BE49-F238E27FC236}">
                <a16:creationId xmlns:a16="http://schemas.microsoft.com/office/drawing/2014/main" id="{9730753D-5538-9148-9E5F-7486E3E498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83263" y="1447220"/>
            <a:ext cx="3539174" cy="2499035"/>
          </a:xfrm>
          <a:prstGeom prst="rect">
            <a:avLst/>
          </a:prstGeom>
        </p:spPr>
      </p:pic>
      <p:pic>
        <p:nvPicPr>
          <p:cNvPr id="5" name="Afbeelding 4">
            <a:extLst>
              <a:ext uri="{FF2B5EF4-FFF2-40B4-BE49-F238E27FC236}">
                <a16:creationId xmlns:a16="http://schemas.microsoft.com/office/drawing/2014/main" id="{6B1FDB26-C35C-4448-A482-F1E426D5D8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23078" y="3429001"/>
            <a:ext cx="2472923" cy="2412547"/>
          </a:xfrm>
          <a:prstGeom prst="rect">
            <a:avLst/>
          </a:prstGeom>
        </p:spPr>
      </p:pic>
      <p:sp>
        <p:nvSpPr>
          <p:cNvPr id="7" name="Rechthoek 6">
            <a:extLst>
              <a:ext uri="{FF2B5EF4-FFF2-40B4-BE49-F238E27FC236}">
                <a16:creationId xmlns:a16="http://schemas.microsoft.com/office/drawing/2014/main" id="{06E84EC2-436A-E649-9D36-4C0C249B6B8F}"/>
              </a:ext>
            </a:extLst>
          </p:cNvPr>
          <p:cNvSpPr/>
          <p:nvPr/>
        </p:nvSpPr>
        <p:spPr>
          <a:xfrm>
            <a:off x="6669565" y="2132857"/>
            <a:ext cx="3667131" cy="1277273"/>
          </a:xfrm>
          <a:prstGeom prst="rect">
            <a:avLst/>
          </a:prstGeom>
        </p:spPr>
        <p:txBody>
          <a:bodyPr wrap="square">
            <a:spAutoFit/>
          </a:bodyPr>
          <a:lstStyle/>
          <a:p>
            <a:pPr algn="ctr"/>
            <a:r>
              <a:rPr lang="nl-NL" sz="2800" b="1" dirty="0">
                <a:solidFill>
                  <a:srgbClr val="002060"/>
                </a:solidFill>
                <a:latin typeface="Verdana" panose="020B0604030504040204" pitchFamily="34" charset="0"/>
                <a:ea typeface="Verdana" panose="020B0604030504040204" pitchFamily="34" charset="0"/>
                <a:cs typeface="Verdana" panose="020B0604030504040204" pitchFamily="34" charset="0"/>
              </a:rPr>
              <a:t>Onze nieuwe rekenmethode </a:t>
            </a:r>
          </a:p>
          <a:p>
            <a:pPr algn="ctr"/>
            <a:endParaRPr lang="nl-NL" sz="2100" b="1" dirty="0">
              <a:solidFill>
                <a:srgbClr val="E3002B"/>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81101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41FA918-4A2C-5749-B590-C17637179C8D}"/>
              </a:ext>
            </a:extLst>
          </p:cNvPr>
          <p:cNvPicPr>
            <a:picLocks noChangeAspect="1"/>
          </p:cNvPicPr>
          <p:nvPr/>
        </p:nvPicPr>
        <p:blipFill>
          <a:blip r:embed="rId3"/>
          <a:stretch>
            <a:fillRect/>
          </a:stretch>
        </p:blipFill>
        <p:spPr>
          <a:xfrm>
            <a:off x="6773345" y="1267074"/>
            <a:ext cx="3435392" cy="4323855"/>
          </a:xfrm>
          <a:prstGeom prst="rect">
            <a:avLst/>
          </a:prstGeom>
        </p:spPr>
      </p:pic>
      <p:pic>
        <p:nvPicPr>
          <p:cNvPr id="4" name="Afbeelding 3">
            <a:extLst>
              <a:ext uri="{FF2B5EF4-FFF2-40B4-BE49-F238E27FC236}">
                <a16:creationId xmlns:a16="http://schemas.microsoft.com/office/drawing/2014/main" id="{9730753D-5538-9148-9E5F-7486E3E498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83263" y="1447220"/>
            <a:ext cx="3539174" cy="2499035"/>
          </a:xfrm>
          <a:prstGeom prst="rect">
            <a:avLst/>
          </a:prstGeom>
        </p:spPr>
      </p:pic>
      <p:pic>
        <p:nvPicPr>
          <p:cNvPr id="5" name="Afbeelding 4">
            <a:extLst>
              <a:ext uri="{FF2B5EF4-FFF2-40B4-BE49-F238E27FC236}">
                <a16:creationId xmlns:a16="http://schemas.microsoft.com/office/drawing/2014/main" id="{6B1FDB26-C35C-4448-A482-F1E426D5D8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23078" y="3429001"/>
            <a:ext cx="2472923" cy="2412547"/>
          </a:xfrm>
          <a:prstGeom prst="rect">
            <a:avLst/>
          </a:prstGeom>
        </p:spPr>
      </p:pic>
      <p:sp>
        <p:nvSpPr>
          <p:cNvPr id="7" name="Rechthoek 6">
            <a:extLst>
              <a:ext uri="{FF2B5EF4-FFF2-40B4-BE49-F238E27FC236}">
                <a16:creationId xmlns:a16="http://schemas.microsoft.com/office/drawing/2014/main" id="{06E84EC2-436A-E649-9D36-4C0C249B6B8F}"/>
              </a:ext>
            </a:extLst>
          </p:cNvPr>
          <p:cNvSpPr/>
          <p:nvPr/>
        </p:nvSpPr>
        <p:spPr>
          <a:xfrm>
            <a:off x="7093585" y="2132857"/>
            <a:ext cx="2794913" cy="1892826"/>
          </a:xfrm>
          <a:prstGeom prst="rect">
            <a:avLst/>
          </a:prstGeom>
        </p:spPr>
        <p:txBody>
          <a:bodyPr wrap="square">
            <a:spAutoFit/>
          </a:bodyPr>
          <a:lstStyle/>
          <a:p>
            <a:pPr algn="ctr"/>
            <a:r>
              <a:rPr lang="nl-NL" sz="3200" b="1" dirty="0">
                <a:solidFill>
                  <a:srgbClr val="E3002B"/>
                </a:solidFill>
                <a:latin typeface="Verdana" panose="020B0604030504040204" pitchFamily="34" charset="0"/>
                <a:ea typeface="Verdana" panose="020B0604030504040204" pitchFamily="34" charset="0"/>
                <a:cs typeface="Verdana" panose="020B0604030504040204" pitchFamily="34" charset="0"/>
              </a:rPr>
              <a:t>Basis papier</a:t>
            </a:r>
          </a:p>
          <a:p>
            <a:pPr algn="ctr"/>
            <a:endParaRPr lang="nl-NL" sz="3200"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100" b="1" dirty="0">
              <a:solidFill>
                <a:srgbClr val="E3002B"/>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184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66638465-D7A9-3D49-A68F-81B8EE542238}"/>
              </a:ext>
            </a:extLst>
          </p:cNvPr>
          <p:cNvSpPr>
            <a:spLocks noGrp="1"/>
          </p:cNvSpPr>
          <p:nvPr>
            <p:ph type="body" sz="quarter" idx="10"/>
          </p:nvPr>
        </p:nvSpPr>
        <p:spPr/>
        <p:txBody>
          <a:bodyPr/>
          <a:lstStyle/>
          <a:p>
            <a:r>
              <a:rPr lang="nl-NL" dirty="0"/>
              <a:t>Lesopbouw</a:t>
            </a:r>
          </a:p>
        </p:txBody>
      </p:sp>
      <p:pic>
        <p:nvPicPr>
          <p:cNvPr id="10" name="Afbeelding 9">
            <a:extLst>
              <a:ext uri="{FF2B5EF4-FFF2-40B4-BE49-F238E27FC236}">
                <a16:creationId xmlns:a16="http://schemas.microsoft.com/office/drawing/2014/main" id="{55545BB3-F029-0B47-8D34-8E56FEAA0E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49829" y="3779122"/>
            <a:ext cx="2397986" cy="2721732"/>
          </a:xfrm>
          <a:prstGeom prst="rect">
            <a:avLst/>
          </a:prstGeom>
        </p:spPr>
      </p:pic>
      <p:grpSp>
        <p:nvGrpSpPr>
          <p:cNvPr id="27" name="Groep 26">
            <a:extLst>
              <a:ext uri="{FF2B5EF4-FFF2-40B4-BE49-F238E27FC236}">
                <a16:creationId xmlns:a16="http://schemas.microsoft.com/office/drawing/2014/main" id="{63ACA2FC-F1F1-F24D-87AD-CBA9A4DB3AF5}"/>
              </a:ext>
            </a:extLst>
          </p:cNvPr>
          <p:cNvGrpSpPr/>
          <p:nvPr/>
        </p:nvGrpSpPr>
        <p:grpSpPr>
          <a:xfrm>
            <a:off x="3448077" y="1977820"/>
            <a:ext cx="3890895" cy="2460252"/>
            <a:chOff x="3593121" y="2536800"/>
            <a:chExt cx="3996584" cy="2467216"/>
          </a:xfrm>
        </p:grpSpPr>
        <p:pic>
          <p:nvPicPr>
            <p:cNvPr id="31" name="Picture 2">
              <a:extLst>
                <a:ext uri="{FF2B5EF4-FFF2-40B4-BE49-F238E27FC236}">
                  <a16:creationId xmlns:a16="http://schemas.microsoft.com/office/drawing/2014/main" id="{E1CC4544-689F-E644-8C60-B18650668C4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r="63786" b="89684"/>
            <a:stretch/>
          </p:blipFill>
          <p:spPr bwMode="auto">
            <a:xfrm>
              <a:off x="3644526" y="2536800"/>
              <a:ext cx="1321110" cy="298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Afbeelding 31">
              <a:extLst>
                <a:ext uri="{FF2B5EF4-FFF2-40B4-BE49-F238E27FC236}">
                  <a16:creationId xmlns:a16="http://schemas.microsoft.com/office/drawing/2014/main" id="{0A12C42F-4DBE-F24F-9EC5-8D961FE606B4}"/>
                </a:ext>
              </a:extLst>
            </p:cNvPr>
            <p:cNvPicPr>
              <a:picLocks noChangeAspect="1"/>
            </p:cNvPicPr>
            <p:nvPr/>
          </p:nvPicPr>
          <p:blipFill>
            <a:blip r:embed="rId5"/>
            <a:stretch>
              <a:fillRect/>
            </a:stretch>
          </p:blipFill>
          <p:spPr>
            <a:xfrm>
              <a:off x="3593121" y="2874257"/>
              <a:ext cx="3996584" cy="2129759"/>
            </a:xfrm>
            <a:prstGeom prst="rect">
              <a:avLst/>
            </a:prstGeom>
          </p:spPr>
        </p:pic>
      </p:grpSp>
      <p:grpSp>
        <p:nvGrpSpPr>
          <p:cNvPr id="28" name="Groep 27">
            <a:extLst>
              <a:ext uri="{FF2B5EF4-FFF2-40B4-BE49-F238E27FC236}">
                <a16:creationId xmlns:a16="http://schemas.microsoft.com/office/drawing/2014/main" id="{A70F0A54-97AD-8F46-B7B0-4F7589FC5895}"/>
              </a:ext>
            </a:extLst>
          </p:cNvPr>
          <p:cNvGrpSpPr/>
          <p:nvPr/>
        </p:nvGrpSpPr>
        <p:grpSpPr>
          <a:xfrm>
            <a:off x="7338972" y="1977820"/>
            <a:ext cx="3832709" cy="2185373"/>
            <a:chOff x="7469390" y="2512786"/>
            <a:chExt cx="3936821" cy="2191561"/>
          </a:xfrm>
        </p:grpSpPr>
        <p:pic>
          <p:nvPicPr>
            <p:cNvPr id="29" name="Picture 3">
              <a:extLst>
                <a:ext uri="{FF2B5EF4-FFF2-40B4-BE49-F238E27FC236}">
                  <a16:creationId xmlns:a16="http://schemas.microsoft.com/office/drawing/2014/main" id="{4CD73111-F6FD-AC43-83C3-CED1823CF045}"/>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b="85945"/>
            <a:stretch/>
          </p:blipFill>
          <p:spPr bwMode="auto">
            <a:xfrm>
              <a:off x="7469390" y="2512786"/>
              <a:ext cx="3571875" cy="361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Afbeelding 29">
              <a:extLst>
                <a:ext uri="{FF2B5EF4-FFF2-40B4-BE49-F238E27FC236}">
                  <a16:creationId xmlns:a16="http://schemas.microsoft.com/office/drawing/2014/main" id="{3C9B4601-D663-4747-9409-0FBDF34667CC}"/>
                </a:ext>
              </a:extLst>
            </p:cNvPr>
            <p:cNvPicPr>
              <a:picLocks noChangeAspect="1"/>
            </p:cNvPicPr>
            <p:nvPr/>
          </p:nvPicPr>
          <p:blipFill>
            <a:blip r:embed="rId7"/>
            <a:stretch>
              <a:fillRect/>
            </a:stretch>
          </p:blipFill>
          <p:spPr>
            <a:xfrm>
              <a:off x="7589705" y="2925030"/>
              <a:ext cx="3816506" cy="1779317"/>
            </a:xfrm>
            <a:prstGeom prst="rect">
              <a:avLst/>
            </a:prstGeom>
          </p:spPr>
        </p:pic>
      </p:grpSp>
      <p:pic>
        <p:nvPicPr>
          <p:cNvPr id="3" name="Picture 2" descr="A green and blue text&#10;&#10;Description automatically generated">
            <a:extLst>
              <a:ext uri="{FF2B5EF4-FFF2-40B4-BE49-F238E27FC236}">
                <a16:creationId xmlns:a16="http://schemas.microsoft.com/office/drawing/2014/main" id="{30EE057D-DC23-7CA5-A868-7227DE9671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7512" y="4402963"/>
            <a:ext cx="967669" cy="411947"/>
          </a:xfrm>
          <a:prstGeom prst="rect">
            <a:avLst/>
          </a:prstGeom>
        </p:spPr>
      </p:pic>
      <p:pic>
        <p:nvPicPr>
          <p:cNvPr id="5" name="Picture 4" descr="A green and blue text&#10;&#10;Description automatically generated">
            <a:extLst>
              <a:ext uri="{FF2B5EF4-FFF2-40B4-BE49-F238E27FC236}">
                <a16:creationId xmlns:a16="http://schemas.microsoft.com/office/drawing/2014/main" id="{1F1E04CA-632B-2C91-C478-2953B328DF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7939" y="4061164"/>
            <a:ext cx="967669" cy="411947"/>
          </a:xfrm>
          <a:prstGeom prst="rect">
            <a:avLst/>
          </a:prstGeom>
        </p:spPr>
      </p:pic>
      <p:sp>
        <p:nvSpPr>
          <p:cNvPr id="6" name="TextBox 5">
            <a:extLst>
              <a:ext uri="{FF2B5EF4-FFF2-40B4-BE49-F238E27FC236}">
                <a16:creationId xmlns:a16="http://schemas.microsoft.com/office/drawing/2014/main" id="{1CD2E715-3D16-052C-EE2F-27EC180A1A85}"/>
              </a:ext>
            </a:extLst>
          </p:cNvPr>
          <p:cNvSpPr txBox="1"/>
          <p:nvPr/>
        </p:nvSpPr>
        <p:spPr>
          <a:xfrm>
            <a:off x="4141209" y="4358719"/>
            <a:ext cx="1831888" cy="369332"/>
          </a:xfrm>
          <a:prstGeom prst="rect">
            <a:avLst/>
          </a:prstGeom>
          <a:noFill/>
        </p:spPr>
        <p:txBody>
          <a:bodyPr wrap="square" rtlCol="0">
            <a:spAutoFit/>
          </a:bodyPr>
          <a:lstStyle/>
          <a:p>
            <a:pPr algn="r"/>
            <a:r>
              <a:rPr lang="en-US" dirty="0"/>
              <a:t>Of Eigen taken in</a:t>
            </a:r>
            <a:endParaRPr lang="en-NL" dirty="0"/>
          </a:p>
        </p:txBody>
      </p:sp>
      <p:sp>
        <p:nvSpPr>
          <p:cNvPr id="7" name="TextBox 6">
            <a:extLst>
              <a:ext uri="{FF2B5EF4-FFF2-40B4-BE49-F238E27FC236}">
                <a16:creationId xmlns:a16="http://schemas.microsoft.com/office/drawing/2014/main" id="{1F8A09C9-7B36-D131-7485-E1B661228635}"/>
              </a:ext>
            </a:extLst>
          </p:cNvPr>
          <p:cNvSpPr txBox="1"/>
          <p:nvPr/>
        </p:nvSpPr>
        <p:spPr>
          <a:xfrm>
            <a:off x="8086051" y="4033631"/>
            <a:ext cx="1831888" cy="369332"/>
          </a:xfrm>
          <a:prstGeom prst="rect">
            <a:avLst/>
          </a:prstGeom>
          <a:noFill/>
        </p:spPr>
        <p:txBody>
          <a:bodyPr wrap="square" rtlCol="0">
            <a:spAutoFit/>
          </a:bodyPr>
          <a:lstStyle/>
          <a:p>
            <a:pPr algn="r"/>
            <a:r>
              <a:rPr lang="en-US" dirty="0"/>
              <a:t>Of Eigen taken in</a:t>
            </a:r>
            <a:endParaRPr lang="en-NL" dirty="0"/>
          </a:p>
        </p:txBody>
      </p:sp>
    </p:spTree>
    <p:extLst>
      <p:ext uri="{BB962C8B-B14F-4D97-AF65-F5344CB8AC3E}">
        <p14:creationId xmlns:p14="http://schemas.microsoft.com/office/powerpoint/2010/main" val="119434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051E8FC-7BF9-0048-B9BC-60066789B7A7}"/>
              </a:ext>
            </a:extLst>
          </p:cNvPr>
          <p:cNvPicPr>
            <a:picLocks noChangeAspect="1"/>
          </p:cNvPicPr>
          <p:nvPr/>
        </p:nvPicPr>
        <p:blipFill>
          <a:blip r:embed="rId3"/>
          <a:stretch>
            <a:fillRect/>
          </a:stretch>
        </p:blipFill>
        <p:spPr>
          <a:xfrm>
            <a:off x="989998" y="3669405"/>
            <a:ext cx="3362946" cy="3280839"/>
          </a:xfrm>
          <a:prstGeom prst="rect">
            <a:avLst/>
          </a:prstGeom>
        </p:spPr>
      </p:pic>
      <p:pic>
        <p:nvPicPr>
          <p:cNvPr id="10" name="Afbeelding 9">
            <a:extLst>
              <a:ext uri="{FF2B5EF4-FFF2-40B4-BE49-F238E27FC236}">
                <a16:creationId xmlns:a16="http://schemas.microsoft.com/office/drawing/2014/main" id="{6543B07D-A288-D248-86FF-08BA541FC1E8}"/>
              </a:ext>
            </a:extLst>
          </p:cNvPr>
          <p:cNvPicPr>
            <a:picLocks noChangeAspect="1"/>
          </p:cNvPicPr>
          <p:nvPr/>
        </p:nvPicPr>
        <p:blipFill rotWithShape="1">
          <a:blip r:embed="rId4"/>
          <a:srcRect b="50570"/>
          <a:stretch/>
        </p:blipFill>
        <p:spPr>
          <a:xfrm>
            <a:off x="4442517" y="4211977"/>
            <a:ext cx="7597777" cy="2201718"/>
          </a:xfrm>
          <a:prstGeom prst="rect">
            <a:avLst/>
          </a:prstGeom>
        </p:spPr>
      </p:pic>
      <p:pic>
        <p:nvPicPr>
          <p:cNvPr id="5" name="Afbeelding 4">
            <a:extLst>
              <a:ext uri="{FF2B5EF4-FFF2-40B4-BE49-F238E27FC236}">
                <a16:creationId xmlns:a16="http://schemas.microsoft.com/office/drawing/2014/main" id="{658059EB-213E-914A-8870-3679F4406554}"/>
              </a:ext>
            </a:extLst>
          </p:cNvPr>
          <p:cNvPicPr>
            <a:picLocks noChangeAspect="1"/>
          </p:cNvPicPr>
          <p:nvPr/>
        </p:nvPicPr>
        <p:blipFill>
          <a:blip r:embed="rId5"/>
          <a:stretch>
            <a:fillRect/>
          </a:stretch>
        </p:blipFill>
        <p:spPr>
          <a:xfrm>
            <a:off x="6153347" y="2467274"/>
            <a:ext cx="4726387" cy="3489402"/>
          </a:xfrm>
          <a:prstGeom prst="rect">
            <a:avLst/>
          </a:prstGeom>
        </p:spPr>
      </p:pic>
      <p:sp>
        <p:nvSpPr>
          <p:cNvPr id="12" name="Toelichting met afgeronde rechthoek 11">
            <a:extLst>
              <a:ext uri="{FF2B5EF4-FFF2-40B4-BE49-F238E27FC236}">
                <a16:creationId xmlns:a16="http://schemas.microsoft.com/office/drawing/2014/main" id="{F502AB5D-5426-6049-95AC-08B1ED4D6B3C}"/>
              </a:ext>
            </a:extLst>
          </p:cNvPr>
          <p:cNvSpPr/>
          <p:nvPr/>
        </p:nvSpPr>
        <p:spPr>
          <a:xfrm>
            <a:off x="418360" y="520505"/>
            <a:ext cx="5879409" cy="3048990"/>
          </a:xfrm>
          <a:prstGeom prst="wedgeRoundRectCallout">
            <a:avLst>
              <a:gd name="adj1" fmla="val -21394"/>
              <a:gd name="adj2" fmla="val 6755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6C6FC164-4DCE-0E45-A6FA-2D5D196731F5}"/>
              </a:ext>
            </a:extLst>
          </p:cNvPr>
          <p:cNvSpPr txBox="1"/>
          <p:nvPr/>
        </p:nvSpPr>
        <p:spPr>
          <a:xfrm>
            <a:off x="564828" y="1825250"/>
            <a:ext cx="5732941" cy="10182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VOOR DE KINDEREN: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Werkboek | Toetsboek | Sprinters | Opzoekboek | </a:t>
            </a:r>
            <a:r>
              <a:rPr lang="nl-NL" sz="1400" dirty="0">
                <a:solidFill>
                  <a:srgbClr val="000000"/>
                </a:solidFill>
                <a:latin typeface="Verdana" panose="020B0604030504040204" pitchFamily="34" charset="0"/>
                <a:ea typeface="Verdana" panose="020B0604030504040204" pitchFamily="34" charset="0"/>
                <a:cs typeface="Verdana" panose="020B0604030504040204" pitchFamily="34" charset="0"/>
              </a:rPr>
              <a:t>Digitaal oefenen</a:t>
            </a:r>
            <a:endParaRPr kumimoji="0" lang="nl-NL"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Afbeelding 2">
            <a:extLst>
              <a:ext uri="{FF2B5EF4-FFF2-40B4-BE49-F238E27FC236}">
                <a16:creationId xmlns:a16="http://schemas.microsoft.com/office/drawing/2014/main" id="{2ADC4390-BCC6-7C4F-A1B7-0094EB550407}"/>
              </a:ext>
            </a:extLst>
          </p:cNvPr>
          <p:cNvPicPr>
            <a:picLocks noChangeAspect="1"/>
          </p:cNvPicPr>
          <p:nvPr/>
        </p:nvPicPr>
        <p:blipFill>
          <a:blip r:embed="rId6"/>
          <a:stretch>
            <a:fillRect/>
          </a:stretch>
        </p:blipFill>
        <p:spPr>
          <a:xfrm>
            <a:off x="564828" y="949417"/>
            <a:ext cx="3788116" cy="731498"/>
          </a:xfrm>
          <a:prstGeom prst="rect">
            <a:avLst/>
          </a:prstGeom>
        </p:spPr>
      </p:pic>
    </p:spTree>
    <p:extLst>
      <p:ext uri="{BB962C8B-B14F-4D97-AF65-F5344CB8AC3E}">
        <p14:creationId xmlns:p14="http://schemas.microsoft.com/office/powerpoint/2010/main" val="34041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615" y="987612"/>
            <a:ext cx="3315080" cy="44507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close up of a sign&#10;&#10;Description automatically generated">
            <a:extLst>
              <a:ext uri="{FF2B5EF4-FFF2-40B4-BE49-F238E27FC236}">
                <a16:creationId xmlns:a16="http://schemas.microsoft.com/office/drawing/2014/main" id="{3D708426-FF20-470E-8218-1E4D6CC7B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253" y="987613"/>
            <a:ext cx="3107919" cy="4450725"/>
          </a:xfrm>
          <a:prstGeom prst="rect">
            <a:avLst/>
          </a:prstGeom>
        </p:spPr>
      </p:pic>
    </p:spTree>
    <p:extLst>
      <p:ext uri="{BB962C8B-B14F-4D97-AF65-F5344CB8AC3E}">
        <p14:creationId xmlns:p14="http://schemas.microsoft.com/office/powerpoint/2010/main" val="3127525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A cartoon character looking through a magnifying glass&#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19083" y="828972"/>
            <a:ext cx="3594715" cy="482512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fbeelding 4" descr="A screenshot of a computer&#10;&#10;Description automatically generated">
            <a:extLst>
              <a:ext uri="{FF2B5EF4-FFF2-40B4-BE49-F238E27FC236}">
                <a16:creationId xmlns:a16="http://schemas.microsoft.com/office/drawing/2014/main" id="{FA59BBE1-4326-E967-1FD0-F0A898655813}"/>
              </a:ext>
            </a:extLst>
          </p:cNvPr>
          <p:cNvPicPr>
            <a:picLocks noChangeAspect="1"/>
          </p:cNvPicPr>
          <p:nvPr/>
        </p:nvPicPr>
        <p:blipFill>
          <a:blip r:embed="rId4"/>
          <a:stretch>
            <a:fillRect/>
          </a:stretch>
        </p:blipFill>
        <p:spPr>
          <a:xfrm>
            <a:off x="5681678" y="1237314"/>
            <a:ext cx="5291667" cy="4008437"/>
          </a:xfrm>
          <a:prstGeom prst="rect">
            <a:avLst/>
          </a:prstGeom>
        </p:spPr>
      </p:pic>
    </p:spTree>
    <p:extLst>
      <p:ext uri="{BB962C8B-B14F-4D97-AF65-F5344CB8AC3E}">
        <p14:creationId xmlns:p14="http://schemas.microsoft.com/office/powerpoint/2010/main" val="2698068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AC88832-7FEE-4E66-85AB-42F5FE3D7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097" y="330024"/>
            <a:ext cx="4059941" cy="57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38C07FCD-B58F-4700-B24E-0BE49357E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3038" y="313981"/>
            <a:ext cx="4039148" cy="574519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3258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26627BE-4C5D-FB44-9BA4-8F41C4FDDD99}"/>
              </a:ext>
            </a:extLst>
          </p:cNvPr>
          <p:cNvSpPr>
            <a:spLocks noGrp="1"/>
          </p:cNvSpPr>
          <p:nvPr>
            <p:ph type="body" sz="quarter" idx="10"/>
          </p:nvPr>
        </p:nvSpPr>
        <p:spPr>
          <a:xfrm>
            <a:off x="926762" y="860496"/>
            <a:ext cx="9817727" cy="859437"/>
          </a:xfrm>
        </p:spPr>
        <p:txBody>
          <a:bodyPr/>
          <a:lstStyle/>
          <a:p>
            <a:r>
              <a:rPr lang="nl-NL" dirty="0"/>
              <a:t>Conditietraining</a:t>
            </a:r>
          </a:p>
        </p:txBody>
      </p:sp>
      <p:grpSp>
        <p:nvGrpSpPr>
          <p:cNvPr id="3" name="Group 2">
            <a:extLst>
              <a:ext uri="{FF2B5EF4-FFF2-40B4-BE49-F238E27FC236}">
                <a16:creationId xmlns:a16="http://schemas.microsoft.com/office/drawing/2014/main" id="{48AC780A-B6F4-F548-B8C2-60F365701118}"/>
              </a:ext>
            </a:extLst>
          </p:cNvPr>
          <p:cNvGrpSpPr/>
          <p:nvPr/>
        </p:nvGrpSpPr>
        <p:grpSpPr>
          <a:xfrm>
            <a:off x="1242208" y="2898726"/>
            <a:ext cx="962483" cy="1297398"/>
            <a:chOff x="3844313" y="2693865"/>
            <a:chExt cx="962483" cy="1297398"/>
          </a:xfrm>
        </p:grpSpPr>
        <p:pic>
          <p:nvPicPr>
            <p:cNvPr id="8" name="Picture 3">
              <a:extLst>
                <a:ext uri="{FF2B5EF4-FFF2-40B4-BE49-F238E27FC236}">
                  <a16:creationId xmlns:a16="http://schemas.microsoft.com/office/drawing/2014/main" id="{846C1913-040B-C841-974E-C58893DE457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4745"/>
            <a:stretch/>
          </p:blipFill>
          <p:spPr bwMode="auto">
            <a:xfrm>
              <a:off x="3844313" y="2693865"/>
              <a:ext cx="908733" cy="95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vak 8">
              <a:extLst>
                <a:ext uri="{FF2B5EF4-FFF2-40B4-BE49-F238E27FC236}">
                  <a16:creationId xmlns:a16="http://schemas.microsoft.com/office/drawing/2014/main" id="{7BB660BD-8ACE-3048-B184-56C22AEA1E6B}"/>
                </a:ext>
              </a:extLst>
            </p:cNvPr>
            <p:cNvSpPr txBox="1"/>
            <p:nvPr/>
          </p:nvSpPr>
          <p:spPr>
            <a:xfrm>
              <a:off x="3923927" y="3621931"/>
              <a:ext cx="8828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E4002B"/>
                  </a:solidFill>
                  <a:effectLst/>
                  <a:uLnTx/>
                  <a:uFillTx/>
                  <a:latin typeface="Calibri" panose="020F0502020204030204"/>
                  <a:ea typeface="+mn-ea"/>
                  <a:cs typeface="+mn-cs"/>
                </a:rPr>
                <a:t>Speed</a:t>
              </a:r>
            </a:p>
          </p:txBody>
        </p:sp>
      </p:grpSp>
      <p:grpSp>
        <p:nvGrpSpPr>
          <p:cNvPr id="2" name="Group 1">
            <a:extLst>
              <a:ext uri="{FF2B5EF4-FFF2-40B4-BE49-F238E27FC236}">
                <a16:creationId xmlns:a16="http://schemas.microsoft.com/office/drawing/2014/main" id="{82A552BA-F1A7-4F4F-BA6D-8176961DA71A}"/>
              </a:ext>
            </a:extLst>
          </p:cNvPr>
          <p:cNvGrpSpPr/>
          <p:nvPr/>
        </p:nvGrpSpPr>
        <p:grpSpPr>
          <a:xfrm>
            <a:off x="1169124" y="1511886"/>
            <a:ext cx="999245" cy="1269170"/>
            <a:chOff x="1990351" y="2722093"/>
            <a:chExt cx="999245" cy="1269170"/>
          </a:xfrm>
        </p:grpSpPr>
        <p:sp>
          <p:nvSpPr>
            <p:cNvPr id="10" name="Tekstvak 9">
              <a:extLst>
                <a:ext uri="{FF2B5EF4-FFF2-40B4-BE49-F238E27FC236}">
                  <a16:creationId xmlns:a16="http://schemas.microsoft.com/office/drawing/2014/main" id="{42D8946F-6266-5B4D-BB90-26197065F197}"/>
                </a:ext>
              </a:extLst>
            </p:cNvPr>
            <p:cNvSpPr txBox="1"/>
            <p:nvPr/>
          </p:nvSpPr>
          <p:spPr>
            <a:xfrm>
              <a:off x="2103243" y="3621931"/>
              <a:ext cx="8828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E4002B"/>
                  </a:solidFill>
                  <a:effectLst/>
                  <a:uLnTx/>
                  <a:uFillTx/>
                  <a:latin typeface="Calibri" panose="020F0502020204030204"/>
                  <a:ea typeface="+mn-ea"/>
                  <a:cs typeface="+mn-cs"/>
                </a:rPr>
                <a:t>Power</a:t>
              </a:r>
            </a:p>
          </p:txBody>
        </p:sp>
        <p:pic>
          <p:nvPicPr>
            <p:cNvPr id="7" name="Picture 2">
              <a:extLst>
                <a:ext uri="{FF2B5EF4-FFF2-40B4-BE49-F238E27FC236}">
                  <a16:creationId xmlns:a16="http://schemas.microsoft.com/office/drawing/2014/main" id="{6A2CB8D1-2781-964A-8199-18221D565AF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90351" y="2722093"/>
              <a:ext cx="999245" cy="974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7" name="Picture 4">
            <a:extLst>
              <a:ext uri="{FF2B5EF4-FFF2-40B4-BE49-F238E27FC236}">
                <a16:creationId xmlns:a16="http://schemas.microsoft.com/office/drawing/2014/main" id="{61590D66-4300-457A-A980-8943E3711EE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7417"/>
          <a:stretch/>
        </p:blipFill>
        <p:spPr bwMode="auto">
          <a:xfrm>
            <a:off x="4622801" y="1638985"/>
            <a:ext cx="5954396" cy="3916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Afbeelding 27">
            <a:extLst>
              <a:ext uri="{FF2B5EF4-FFF2-40B4-BE49-F238E27FC236}">
                <a16:creationId xmlns:a16="http://schemas.microsoft.com/office/drawing/2014/main" id="{1F28187C-05FB-4936-88A7-107F7D011561}"/>
              </a:ext>
            </a:extLst>
          </p:cNvPr>
          <p:cNvPicPr>
            <a:picLocks noChangeAspect="1"/>
          </p:cNvPicPr>
          <p:nvPr/>
        </p:nvPicPr>
        <p:blipFill rotWithShape="1">
          <a:blip r:embed="rId6"/>
          <a:srcRect t="883" b="1292"/>
          <a:stretch/>
        </p:blipFill>
        <p:spPr>
          <a:xfrm>
            <a:off x="3181770" y="1638985"/>
            <a:ext cx="8083468" cy="4215715"/>
          </a:xfrm>
          <a:prstGeom prst="rect">
            <a:avLst/>
          </a:prstGeom>
        </p:spPr>
      </p:pic>
    </p:spTree>
    <p:extLst>
      <p:ext uri="{BB962C8B-B14F-4D97-AF65-F5344CB8AC3E}">
        <p14:creationId xmlns:p14="http://schemas.microsoft.com/office/powerpoint/2010/main" val="166207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17AB62C-F2E1-5147-A5D7-51A29124E15C}"/>
              </a:ext>
            </a:extLst>
          </p:cNvPr>
          <p:cNvPicPr>
            <a:picLocks noChangeAspect="1"/>
          </p:cNvPicPr>
          <p:nvPr/>
        </p:nvPicPr>
        <p:blipFill>
          <a:blip r:embed="rId3"/>
          <a:stretch>
            <a:fillRect/>
          </a:stretch>
        </p:blipFill>
        <p:spPr>
          <a:xfrm>
            <a:off x="4154905" y="1059673"/>
            <a:ext cx="3443228" cy="3356287"/>
          </a:xfrm>
          <a:prstGeom prst="rect">
            <a:avLst/>
          </a:prstGeom>
        </p:spPr>
      </p:pic>
      <p:pic>
        <p:nvPicPr>
          <p:cNvPr id="8" name="Afbeelding 7">
            <a:extLst>
              <a:ext uri="{FF2B5EF4-FFF2-40B4-BE49-F238E27FC236}">
                <a16:creationId xmlns:a16="http://schemas.microsoft.com/office/drawing/2014/main" id="{1D417A76-F7B0-484C-89A0-67C927E79E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84633" y="597939"/>
            <a:ext cx="1706276" cy="1677599"/>
          </a:xfrm>
          <a:prstGeom prst="rect">
            <a:avLst/>
          </a:prstGeom>
        </p:spPr>
      </p:pic>
      <p:sp>
        <p:nvSpPr>
          <p:cNvPr id="2" name="Tekstvak 1"/>
          <p:cNvSpPr txBox="1"/>
          <p:nvPr/>
        </p:nvSpPr>
        <p:spPr>
          <a:xfrm>
            <a:off x="1678602" y="5225305"/>
            <a:ext cx="9743371" cy="738664"/>
          </a:xfrm>
          <a:prstGeom prst="rect">
            <a:avLst/>
          </a:prstGeom>
          <a:noFill/>
        </p:spPr>
        <p:txBody>
          <a:bodyPr wrap="square" rtlCol="0">
            <a:spAutoFit/>
          </a:bodyPr>
          <a:lstStyle/>
          <a:p>
            <a:r>
              <a:rPr lang="nl-NL" sz="2400" dirty="0">
                <a:solidFill>
                  <a:srgbClr val="000000"/>
                </a:solidFill>
                <a:latin typeface="Verdana" panose="020B0604030504040204" pitchFamily="34" charset="0"/>
                <a:ea typeface="Verdana" panose="020B0604030504040204" pitchFamily="34" charset="0"/>
                <a:cs typeface="Verdana" panose="020B0604030504040204" pitchFamily="34" charset="0"/>
              </a:rPr>
              <a:t>Wiskundig denken | </a:t>
            </a:r>
            <a:r>
              <a:rPr lang="nl-NL" sz="2400" dirty="0" err="1">
                <a:solidFill>
                  <a:srgbClr val="000000"/>
                </a:solidFill>
                <a:latin typeface="Verdana" panose="020B0604030504040204" pitchFamily="34" charset="0"/>
                <a:ea typeface="Verdana" panose="020B0604030504040204" pitchFamily="34" charset="0"/>
                <a:cs typeface="Verdana" panose="020B0604030504040204" pitchFamily="34" charset="0"/>
              </a:rPr>
              <a:t>Schoolbrede</a:t>
            </a:r>
            <a:r>
              <a:rPr lang="nl-NL" sz="2400" dirty="0">
                <a:solidFill>
                  <a:srgbClr val="000000"/>
                </a:solidFill>
                <a:latin typeface="Verdana" panose="020B0604030504040204" pitchFamily="34" charset="0"/>
                <a:ea typeface="Verdana" panose="020B0604030504040204" pitchFamily="34" charset="0"/>
                <a:cs typeface="Verdana" panose="020B0604030504040204" pitchFamily="34" charset="0"/>
              </a:rPr>
              <a:t> thema’s | Parkeerweek</a:t>
            </a:r>
          </a:p>
          <a:p>
            <a:endParaRPr lang="nl-NL"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64250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41FA918-4A2C-5749-B590-C17637179C8D}"/>
              </a:ext>
            </a:extLst>
          </p:cNvPr>
          <p:cNvPicPr>
            <a:picLocks noChangeAspect="1"/>
          </p:cNvPicPr>
          <p:nvPr/>
        </p:nvPicPr>
        <p:blipFill>
          <a:blip r:embed="rId3"/>
          <a:stretch>
            <a:fillRect/>
          </a:stretch>
        </p:blipFill>
        <p:spPr>
          <a:xfrm>
            <a:off x="6773345" y="1267074"/>
            <a:ext cx="3435392" cy="4323855"/>
          </a:xfrm>
          <a:prstGeom prst="rect">
            <a:avLst/>
          </a:prstGeom>
        </p:spPr>
      </p:pic>
      <p:pic>
        <p:nvPicPr>
          <p:cNvPr id="4" name="Afbeelding 3">
            <a:extLst>
              <a:ext uri="{FF2B5EF4-FFF2-40B4-BE49-F238E27FC236}">
                <a16:creationId xmlns:a16="http://schemas.microsoft.com/office/drawing/2014/main" id="{9730753D-5538-9148-9E5F-7486E3E498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83263" y="1447220"/>
            <a:ext cx="3539174" cy="2499035"/>
          </a:xfrm>
          <a:prstGeom prst="rect">
            <a:avLst/>
          </a:prstGeom>
        </p:spPr>
      </p:pic>
      <p:pic>
        <p:nvPicPr>
          <p:cNvPr id="5" name="Afbeelding 4">
            <a:extLst>
              <a:ext uri="{FF2B5EF4-FFF2-40B4-BE49-F238E27FC236}">
                <a16:creationId xmlns:a16="http://schemas.microsoft.com/office/drawing/2014/main" id="{6B1FDB26-C35C-4448-A482-F1E426D5D8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23078" y="3429001"/>
            <a:ext cx="2472923" cy="2412547"/>
          </a:xfrm>
          <a:prstGeom prst="rect">
            <a:avLst/>
          </a:prstGeom>
        </p:spPr>
      </p:pic>
      <p:sp>
        <p:nvSpPr>
          <p:cNvPr id="7" name="Rechthoek 6">
            <a:extLst>
              <a:ext uri="{FF2B5EF4-FFF2-40B4-BE49-F238E27FC236}">
                <a16:creationId xmlns:a16="http://schemas.microsoft.com/office/drawing/2014/main" id="{06E84EC2-436A-E649-9D36-4C0C249B6B8F}"/>
              </a:ext>
            </a:extLst>
          </p:cNvPr>
          <p:cNvSpPr/>
          <p:nvPr/>
        </p:nvSpPr>
        <p:spPr>
          <a:xfrm>
            <a:off x="7093585" y="2132857"/>
            <a:ext cx="2794913" cy="18928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E3002B"/>
                </a:solidFill>
                <a:effectLst/>
                <a:uLnTx/>
                <a:uFillTx/>
                <a:latin typeface="Verdana" panose="020B0604030504040204" pitchFamily="34" charset="0"/>
                <a:ea typeface="Verdana" panose="020B0604030504040204" pitchFamily="34" charset="0"/>
                <a:cs typeface="Verdana" panose="020B0604030504040204" pitchFamily="34" charset="0"/>
              </a:rPr>
              <a:t>Basis digitaal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2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100" b="1" i="0" u="none" strike="noStrike" kern="1200" cap="none" spc="0" normalizeH="0" baseline="0" noProof="0" dirty="0">
              <a:ln>
                <a:noFill/>
              </a:ln>
              <a:solidFill>
                <a:srgbClr val="E3002B"/>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11566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3E0C695-3687-4C62-8745-E7C2D8A4125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25446" y="2096236"/>
            <a:ext cx="8062557" cy="290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tekst 1">
            <a:extLst>
              <a:ext uri="{FF2B5EF4-FFF2-40B4-BE49-F238E27FC236}">
                <a16:creationId xmlns:a16="http://schemas.microsoft.com/office/drawing/2014/main" id="{A0EDBFCD-2866-481F-826C-995A0EDFE651}"/>
              </a:ext>
            </a:extLst>
          </p:cNvPr>
          <p:cNvSpPr txBox="1">
            <a:spLocks/>
          </p:cNvSpPr>
          <p:nvPr/>
        </p:nvSpPr>
        <p:spPr>
          <a:xfrm>
            <a:off x="2095282" y="994989"/>
            <a:ext cx="5607507" cy="859437"/>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rgbClr val="E4002B"/>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sz="4000" dirty="0">
                <a:solidFill>
                  <a:srgbClr val="002F65"/>
                </a:solidFill>
              </a:rPr>
              <a:t>Lesopbouw</a:t>
            </a:r>
          </a:p>
        </p:txBody>
      </p:sp>
    </p:spTree>
    <p:extLst>
      <p:ext uri="{BB962C8B-B14F-4D97-AF65-F5344CB8AC3E}">
        <p14:creationId xmlns:p14="http://schemas.microsoft.com/office/powerpoint/2010/main" val="1091714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8 pijlers </a:t>
            </a:r>
          </a:p>
        </p:txBody>
      </p:sp>
      <p:pic>
        <p:nvPicPr>
          <p:cNvPr id="7" name="Picture 3">
            <a:extLst>
              <a:ext uri="{FF2B5EF4-FFF2-40B4-BE49-F238E27FC236}">
                <a16:creationId xmlns:a16="http://schemas.microsoft.com/office/drawing/2014/main" id="{44CD1E32-0725-4590-BBD1-6A9369CB7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288" y="2941983"/>
            <a:ext cx="1102523" cy="233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a:extLst>
              <a:ext uri="{FF2B5EF4-FFF2-40B4-BE49-F238E27FC236}">
                <a16:creationId xmlns:a16="http://schemas.microsoft.com/office/drawing/2014/main" id="{1C40151B-53E5-4F51-8115-44F93B5E6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800" y="2941983"/>
            <a:ext cx="1085818" cy="233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a:extLst>
              <a:ext uri="{FF2B5EF4-FFF2-40B4-BE49-F238E27FC236}">
                <a16:creationId xmlns:a16="http://schemas.microsoft.com/office/drawing/2014/main" id="{88409C49-CD5C-4E31-BC9A-4DD924891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8569" y="2922845"/>
            <a:ext cx="1106286" cy="2352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a:extLst>
              <a:ext uri="{FF2B5EF4-FFF2-40B4-BE49-F238E27FC236}">
                <a16:creationId xmlns:a16="http://schemas.microsoft.com/office/drawing/2014/main" id="{24B79038-F245-4027-8949-E74A6C0255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3577" y="2941983"/>
            <a:ext cx="1091716" cy="2352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9">
            <a:extLst>
              <a:ext uri="{FF2B5EF4-FFF2-40B4-BE49-F238E27FC236}">
                <a16:creationId xmlns:a16="http://schemas.microsoft.com/office/drawing/2014/main" id="{8CAA2497-4AC1-401A-A5A0-B65CF58627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0096" y="2941983"/>
            <a:ext cx="1088415" cy="233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7A231A89-9602-417E-B593-68626E93EC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4811" y="1748286"/>
            <a:ext cx="1806422" cy="3860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FC7966DB-C7C2-4259-A862-B5D1BA95BA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2585" y="1748286"/>
            <a:ext cx="1791681" cy="3860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a:extLst>
              <a:ext uri="{FF2B5EF4-FFF2-40B4-BE49-F238E27FC236}">
                <a16:creationId xmlns:a16="http://schemas.microsoft.com/office/drawing/2014/main" id="{A1AE028B-62D3-4F09-BD72-6095ED1B9A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3794" y="1748286"/>
            <a:ext cx="1806422" cy="3870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230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051E8FC-7BF9-0048-B9BC-60066789B7A7}"/>
              </a:ext>
            </a:extLst>
          </p:cNvPr>
          <p:cNvPicPr>
            <a:picLocks noChangeAspect="1"/>
          </p:cNvPicPr>
          <p:nvPr/>
        </p:nvPicPr>
        <p:blipFill>
          <a:blip r:embed="rId3"/>
          <a:stretch>
            <a:fillRect/>
          </a:stretch>
        </p:blipFill>
        <p:spPr>
          <a:xfrm flipH="1">
            <a:off x="7763956" y="3685344"/>
            <a:ext cx="3362946" cy="3280839"/>
          </a:xfrm>
          <a:prstGeom prst="rect">
            <a:avLst/>
          </a:prstGeom>
        </p:spPr>
      </p:pic>
      <p:pic>
        <p:nvPicPr>
          <p:cNvPr id="10" name="Afbeelding 9">
            <a:extLst>
              <a:ext uri="{FF2B5EF4-FFF2-40B4-BE49-F238E27FC236}">
                <a16:creationId xmlns:a16="http://schemas.microsoft.com/office/drawing/2014/main" id="{6543B07D-A288-D248-86FF-08BA541FC1E8}"/>
              </a:ext>
            </a:extLst>
          </p:cNvPr>
          <p:cNvPicPr>
            <a:picLocks noChangeAspect="1"/>
          </p:cNvPicPr>
          <p:nvPr/>
        </p:nvPicPr>
        <p:blipFill rotWithShape="1">
          <a:blip r:embed="rId4"/>
          <a:srcRect b="41240"/>
          <a:stretch/>
        </p:blipFill>
        <p:spPr>
          <a:xfrm>
            <a:off x="335876" y="4240675"/>
            <a:ext cx="7597777" cy="2617325"/>
          </a:xfrm>
          <a:prstGeom prst="rect">
            <a:avLst/>
          </a:prstGeom>
        </p:spPr>
      </p:pic>
      <p:sp>
        <p:nvSpPr>
          <p:cNvPr id="12" name="Toelichting met afgeronde rechthoek 11">
            <a:extLst>
              <a:ext uri="{FF2B5EF4-FFF2-40B4-BE49-F238E27FC236}">
                <a16:creationId xmlns:a16="http://schemas.microsoft.com/office/drawing/2014/main" id="{F502AB5D-5426-6049-95AC-08B1ED4D6B3C}"/>
              </a:ext>
            </a:extLst>
          </p:cNvPr>
          <p:cNvSpPr/>
          <p:nvPr/>
        </p:nvSpPr>
        <p:spPr>
          <a:xfrm flipH="1">
            <a:off x="6201455" y="520505"/>
            <a:ext cx="5677639" cy="3048990"/>
          </a:xfrm>
          <a:prstGeom prst="wedgeRoundRectCallout">
            <a:avLst>
              <a:gd name="adj1" fmla="val -19434"/>
              <a:gd name="adj2" fmla="val 650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6C6FC164-4DCE-0E45-A6FA-2D5D196731F5}"/>
              </a:ext>
            </a:extLst>
          </p:cNvPr>
          <p:cNvSpPr txBox="1"/>
          <p:nvPr/>
        </p:nvSpPr>
        <p:spPr>
          <a:xfrm>
            <a:off x="6347923" y="1919846"/>
            <a:ext cx="55311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VOOR DE KINDEREN: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Basistaken en eigen taken | werkboekje A+B </a:t>
            </a:r>
          </a:p>
        </p:txBody>
      </p:sp>
      <p:pic>
        <p:nvPicPr>
          <p:cNvPr id="16" name="Afbeelding 15">
            <a:extLst>
              <a:ext uri="{FF2B5EF4-FFF2-40B4-BE49-F238E27FC236}">
                <a16:creationId xmlns:a16="http://schemas.microsoft.com/office/drawing/2014/main" id="{DE574CEE-9F20-DD40-AB42-D7CBFB7C3D66}"/>
              </a:ext>
            </a:extLst>
          </p:cNvPr>
          <p:cNvPicPr>
            <a:picLocks noChangeAspect="1"/>
          </p:cNvPicPr>
          <p:nvPr/>
        </p:nvPicPr>
        <p:blipFill>
          <a:blip r:embed="rId5"/>
          <a:stretch>
            <a:fillRect/>
          </a:stretch>
        </p:blipFill>
        <p:spPr>
          <a:xfrm>
            <a:off x="2146516" y="2495974"/>
            <a:ext cx="4898096" cy="3805311"/>
          </a:xfrm>
          <a:prstGeom prst="rect">
            <a:avLst/>
          </a:prstGeom>
        </p:spPr>
      </p:pic>
      <p:pic>
        <p:nvPicPr>
          <p:cNvPr id="19" name="Afbeelding 18">
            <a:extLst>
              <a:ext uri="{FF2B5EF4-FFF2-40B4-BE49-F238E27FC236}">
                <a16:creationId xmlns:a16="http://schemas.microsoft.com/office/drawing/2014/main" id="{42C9EEE4-718E-A743-BAAE-1568D8DE0068}"/>
              </a:ext>
            </a:extLst>
          </p:cNvPr>
          <p:cNvPicPr>
            <a:picLocks noChangeAspect="1"/>
          </p:cNvPicPr>
          <p:nvPr/>
        </p:nvPicPr>
        <p:blipFill>
          <a:blip r:embed="rId6"/>
          <a:stretch>
            <a:fillRect/>
          </a:stretch>
        </p:blipFill>
        <p:spPr>
          <a:xfrm>
            <a:off x="10107663" y="2817306"/>
            <a:ext cx="1435442" cy="611694"/>
          </a:xfrm>
          <a:prstGeom prst="rect">
            <a:avLst/>
          </a:prstGeom>
        </p:spPr>
      </p:pic>
      <p:sp>
        <p:nvSpPr>
          <p:cNvPr id="20" name="object 16">
            <a:extLst>
              <a:ext uri="{FF2B5EF4-FFF2-40B4-BE49-F238E27FC236}">
                <a16:creationId xmlns:a16="http://schemas.microsoft.com/office/drawing/2014/main" id="{65539BA0-9CA7-FF42-9CED-8F436236F5C0}"/>
              </a:ext>
            </a:extLst>
          </p:cNvPr>
          <p:cNvSpPr/>
          <p:nvPr/>
        </p:nvSpPr>
        <p:spPr>
          <a:xfrm>
            <a:off x="2983" y="6377746"/>
            <a:ext cx="12189017" cy="487171"/>
          </a:xfrm>
          <a:custGeom>
            <a:avLst/>
            <a:gdLst/>
            <a:ahLst/>
            <a:cxnLst/>
            <a:rect l="l" t="t" r="r" b="b"/>
            <a:pathLst>
              <a:path w="5760085" h="230505">
                <a:moveTo>
                  <a:pt x="0" y="230390"/>
                </a:moveTo>
                <a:lnTo>
                  <a:pt x="5759996" y="230390"/>
                </a:lnTo>
                <a:lnTo>
                  <a:pt x="5759996" y="0"/>
                </a:lnTo>
                <a:lnTo>
                  <a:pt x="0" y="0"/>
                </a:lnTo>
                <a:lnTo>
                  <a:pt x="0" y="23039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8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object 17">
            <a:extLst>
              <a:ext uri="{FF2B5EF4-FFF2-40B4-BE49-F238E27FC236}">
                <a16:creationId xmlns:a16="http://schemas.microsoft.com/office/drawing/2014/main" id="{08F7B7A6-DE6B-A24D-8883-E751796A3AFE}"/>
              </a:ext>
            </a:extLst>
          </p:cNvPr>
          <p:cNvSpPr/>
          <p:nvPr/>
        </p:nvSpPr>
        <p:spPr>
          <a:xfrm>
            <a:off x="273297" y="6497233"/>
            <a:ext cx="1430419" cy="247939"/>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804"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4" name="Afbeelding 13">
            <a:extLst>
              <a:ext uri="{FF2B5EF4-FFF2-40B4-BE49-F238E27FC236}">
                <a16:creationId xmlns:a16="http://schemas.microsoft.com/office/drawing/2014/main" id="{AD6D4101-2597-2E4A-BBBB-0BA81F4BB68D}"/>
              </a:ext>
            </a:extLst>
          </p:cNvPr>
          <p:cNvPicPr>
            <a:picLocks noChangeAspect="1"/>
          </p:cNvPicPr>
          <p:nvPr/>
        </p:nvPicPr>
        <p:blipFill>
          <a:blip r:embed="rId8"/>
          <a:stretch>
            <a:fillRect/>
          </a:stretch>
        </p:blipFill>
        <p:spPr>
          <a:xfrm>
            <a:off x="6201455" y="937219"/>
            <a:ext cx="3788116" cy="731498"/>
          </a:xfrm>
          <a:prstGeom prst="rect">
            <a:avLst/>
          </a:prstGeom>
        </p:spPr>
      </p:pic>
    </p:spTree>
    <p:extLst>
      <p:ext uri="{BB962C8B-B14F-4D97-AF65-F5344CB8AC3E}">
        <p14:creationId xmlns:p14="http://schemas.microsoft.com/office/powerpoint/2010/main" val="227482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upload.wikimedia.org/wikipedia/commons/5/5c/IPad_1_PSD_Mockup.png">
            <a:hlinkClick r:id="rId3"/>
            <a:extLst>
              <a:ext uri="{FF2B5EF4-FFF2-40B4-BE49-F238E27FC236}">
                <a16:creationId xmlns:a16="http://schemas.microsoft.com/office/drawing/2014/main" id="{01DB9C77-CA1E-4FC0-8B0C-9AABEC4F7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743946" y="-888614"/>
            <a:ext cx="5446248" cy="72234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omputer&#10;&#10;Description automatically generated">
            <a:extLst>
              <a:ext uri="{FF2B5EF4-FFF2-40B4-BE49-F238E27FC236}">
                <a16:creationId xmlns:a16="http://schemas.microsoft.com/office/drawing/2014/main" id="{DD165AC9-D907-433A-89E7-212B713CA4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799" y="663010"/>
            <a:ext cx="6085122" cy="4190018"/>
          </a:xfrm>
          <a:prstGeom prst="rect">
            <a:avLst/>
          </a:prstGeom>
        </p:spPr>
      </p:pic>
    </p:spTree>
    <p:extLst>
      <p:ext uri="{BB962C8B-B14F-4D97-AF65-F5344CB8AC3E}">
        <p14:creationId xmlns:p14="http://schemas.microsoft.com/office/powerpoint/2010/main" val="3744167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upload.wikimedia.org/wikipedia/commons/5/5c/IPad_1_PSD_Mockup.png">
            <a:hlinkClick r:id="rId3"/>
            <a:extLst>
              <a:ext uri="{FF2B5EF4-FFF2-40B4-BE49-F238E27FC236}">
                <a16:creationId xmlns:a16="http://schemas.microsoft.com/office/drawing/2014/main" id="{01DB9C77-CA1E-4FC0-8B0C-9AABEC4F7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743946" y="-888614"/>
            <a:ext cx="5446248" cy="7223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cell phone&#10;&#10;Description automatically generated">
            <a:extLst>
              <a:ext uri="{FF2B5EF4-FFF2-40B4-BE49-F238E27FC236}">
                <a16:creationId xmlns:a16="http://schemas.microsoft.com/office/drawing/2014/main" id="{7FACEC64-ADAF-4A7B-843C-7C8E1D251E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8224" y="623710"/>
            <a:ext cx="6012613" cy="4134658"/>
          </a:xfrm>
          <a:prstGeom prst="rect">
            <a:avLst/>
          </a:prstGeom>
        </p:spPr>
      </p:pic>
    </p:spTree>
    <p:extLst>
      <p:ext uri="{BB962C8B-B14F-4D97-AF65-F5344CB8AC3E}">
        <p14:creationId xmlns:p14="http://schemas.microsoft.com/office/powerpoint/2010/main" val="813568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upload.wikimedia.org/wikipedia/commons/5/5c/IPad_1_PSD_Mockup.png">
            <a:hlinkClick r:id="rId3"/>
            <a:extLst>
              <a:ext uri="{FF2B5EF4-FFF2-40B4-BE49-F238E27FC236}">
                <a16:creationId xmlns:a16="http://schemas.microsoft.com/office/drawing/2014/main" id="{01DB9C77-CA1E-4FC0-8B0C-9AABEC4F7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743946" y="-888614"/>
            <a:ext cx="5446248" cy="7223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cell phone&#10;&#10;Description automatically generated">
            <a:extLst>
              <a:ext uri="{FF2B5EF4-FFF2-40B4-BE49-F238E27FC236}">
                <a16:creationId xmlns:a16="http://schemas.microsoft.com/office/drawing/2014/main" id="{9B3406F1-3A7D-4DDA-9EF5-07B09BD98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7378" y="638809"/>
            <a:ext cx="6063459" cy="4168628"/>
          </a:xfrm>
          <a:prstGeom prst="rect">
            <a:avLst/>
          </a:prstGeom>
        </p:spPr>
      </p:pic>
    </p:spTree>
    <p:extLst>
      <p:ext uri="{BB962C8B-B14F-4D97-AF65-F5344CB8AC3E}">
        <p14:creationId xmlns:p14="http://schemas.microsoft.com/office/powerpoint/2010/main" val="1969074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392229" y="869995"/>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3</a:t>
            </a:r>
          </a:p>
        </p:txBody>
      </p:sp>
      <p:sp>
        <p:nvSpPr>
          <p:cNvPr id="3" name="TextBox 2">
            <a:extLst>
              <a:ext uri="{FF2B5EF4-FFF2-40B4-BE49-F238E27FC236}">
                <a16:creationId xmlns:a16="http://schemas.microsoft.com/office/drawing/2014/main" id="{8BFEFB23-8492-4532-B6C6-B2A3B950503F}"/>
              </a:ext>
            </a:extLst>
          </p:cNvPr>
          <p:cNvSpPr txBox="1"/>
          <p:nvPr/>
        </p:nvSpPr>
        <p:spPr>
          <a:xfrm>
            <a:off x="1432559" y="2005263"/>
            <a:ext cx="8393454" cy="278762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Oriëntatie getallen t/m 100</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Splitsen t/m 10</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Optellen/aftrekken t/m 10</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Optellen/aftrekken tussen 10 en 20</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Tijd: hele en halve uren; tijdsduur met hele uren</a:t>
            </a:r>
          </a:p>
        </p:txBody>
      </p:sp>
    </p:spTree>
    <p:extLst>
      <p:ext uri="{BB962C8B-B14F-4D97-AF65-F5344CB8AC3E}">
        <p14:creationId xmlns:p14="http://schemas.microsoft.com/office/powerpoint/2010/main" val="2669891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392229" y="869995"/>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4</a:t>
            </a:r>
          </a:p>
        </p:txBody>
      </p:sp>
      <p:sp>
        <p:nvSpPr>
          <p:cNvPr id="3" name="TextBox 2">
            <a:extLst>
              <a:ext uri="{FF2B5EF4-FFF2-40B4-BE49-F238E27FC236}">
                <a16:creationId xmlns:a16="http://schemas.microsoft.com/office/drawing/2014/main" id="{8BFEFB23-8492-4532-B6C6-B2A3B950503F}"/>
              </a:ext>
            </a:extLst>
          </p:cNvPr>
          <p:cNvSpPr txBox="1"/>
          <p:nvPr/>
        </p:nvSpPr>
        <p:spPr>
          <a:xfrm>
            <a:off x="1432559" y="2005263"/>
            <a:ext cx="8393454" cy="278762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Oriëntatie getallen t/m 1000</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Optellen/aftrekken t/m 100</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Start leerlijn vermenigvuldigen (let op didactiek!)</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Tijd: hele en halve uren en kwartieren (analoog + digitaal), maandkalender</a:t>
            </a:r>
          </a:p>
        </p:txBody>
      </p:sp>
    </p:spTree>
    <p:extLst>
      <p:ext uri="{BB962C8B-B14F-4D97-AF65-F5344CB8AC3E}">
        <p14:creationId xmlns:p14="http://schemas.microsoft.com/office/powerpoint/2010/main" val="837307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392229" y="869995"/>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5</a:t>
            </a:r>
          </a:p>
        </p:txBody>
      </p:sp>
      <p:sp>
        <p:nvSpPr>
          <p:cNvPr id="3" name="TextBox 2">
            <a:extLst>
              <a:ext uri="{FF2B5EF4-FFF2-40B4-BE49-F238E27FC236}">
                <a16:creationId xmlns:a16="http://schemas.microsoft.com/office/drawing/2014/main" id="{8BFEFB23-8492-4532-B6C6-B2A3B950503F}"/>
              </a:ext>
            </a:extLst>
          </p:cNvPr>
          <p:cNvSpPr txBox="1"/>
          <p:nvPr/>
        </p:nvSpPr>
        <p:spPr>
          <a:xfrm>
            <a:off x="1432559" y="1844842"/>
            <a:ext cx="8393454" cy="372339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000" dirty="0">
                <a:solidFill>
                  <a:srgbClr val="002060"/>
                </a:solidFill>
                <a:latin typeface="Verdana" panose="020B0604030504040204" pitchFamily="34" charset="0"/>
                <a:ea typeface="Verdana" panose="020B0604030504040204" pitchFamily="34" charset="0"/>
              </a:rPr>
              <a:t>Oriëntatie getallen t/m 1000, HTE-schema</a:t>
            </a:r>
          </a:p>
          <a:p>
            <a:pPr marL="342900" indent="-342900">
              <a:lnSpc>
                <a:spcPct val="150000"/>
              </a:lnSpc>
              <a:buFont typeface="Arial" panose="020B0604020202020204" pitchFamily="34" charset="0"/>
              <a:buChar char="•"/>
            </a:pPr>
            <a:r>
              <a:rPr lang="nl-NL" sz="2000" dirty="0">
                <a:solidFill>
                  <a:srgbClr val="002060"/>
                </a:solidFill>
                <a:latin typeface="Verdana" panose="020B0604030504040204" pitchFamily="34" charset="0"/>
                <a:ea typeface="Verdana" panose="020B0604030504040204" pitchFamily="34" charset="0"/>
              </a:rPr>
              <a:t>Optellen/aftrekken t/m 1000</a:t>
            </a:r>
          </a:p>
          <a:p>
            <a:pPr marL="342900" indent="-342900">
              <a:lnSpc>
                <a:spcPct val="150000"/>
              </a:lnSpc>
              <a:buFont typeface="Arial" panose="020B0604020202020204" pitchFamily="34" charset="0"/>
              <a:buChar char="•"/>
            </a:pPr>
            <a:r>
              <a:rPr lang="nl-NL" sz="2000" dirty="0">
                <a:solidFill>
                  <a:srgbClr val="002060"/>
                </a:solidFill>
                <a:latin typeface="Verdana" panose="020B0604030504040204" pitchFamily="34" charset="0"/>
                <a:ea typeface="Verdana" panose="020B0604030504040204" pitchFamily="34" charset="0"/>
              </a:rPr>
              <a:t>Tafels automatiseren, vermenigvuldigen (3 x 70; 3 x 14, 4 x 69, 4 x 35)</a:t>
            </a:r>
          </a:p>
          <a:p>
            <a:pPr marL="342900" indent="-342900">
              <a:lnSpc>
                <a:spcPct val="150000"/>
              </a:lnSpc>
              <a:buFont typeface="Arial" panose="020B0604020202020204" pitchFamily="34" charset="0"/>
              <a:buChar char="•"/>
            </a:pPr>
            <a:r>
              <a:rPr lang="nl-NL" sz="2000" dirty="0">
                <a:solidFill>
                  <a:srgbClr val="002060"/>
                </a:solidFill>
                <a:latin typeface="Verdana" panose="020B0604030504040204" pitchFamily="34" charset="0"/>
                <a:ea typeface="Verdana" panose="020B0604030504040204" pitchFamily="34" charset="0"/>
              </a:rPr>
              <a:t>Start leerlijn delen: begripsvorming, uitrekenen met en zonder rest (m.b.v. </a:t>
            </a:r>
            <a:r>
              <a:rPr lang="nl-NL" sz="2000" dirty="0" err="1">
                <a:solidFill>
                  <a:srgbClr val="002060"/>
                </a:solidFill>
                <a:latin typeface="Verdana" panose="020B0604030504040204" pitchFamily="34" charset="0"/>
                <a:ea typeface="Verdana" panose="020B0604030504040204" pitchFamily="34" charset="0"/>
              </a:rPr>
              <a:t>keersom</a:t>
            </a:r>
            <a:r>
              <a:rPr lang="nl-NL" sz="2000" dirty="0">
                <a:solidFill>
                  <a:srgbClr val="002060"/>
                </a:solidFill>
                <a:latin typeface="Verdana" panose="020B0604030504040204" pitchFamily="34" charset="0"/>
                <a:ea typeface="Verdana" panose="020B0604030504040204" pitchFamily="34" charset="0"/>
              </a:rPr>
              <a:t>, m.b.v. splitsen)</a:t>
            </a:r>
          </a:p>
          <a:p>
            <a:pPr marL="342900" indent="-342900">
              <a:lnSpc>
                <a:spcPct val="150000"/>
              </a:lnSpc>
              <a:buFont typeface="Arial" panose="020B0604020202020204" pitchFamily="34" charset="0"/>
              <a:buChar char="•"/>
            </a:pPr>
            <a:r>
              <a:rPr lang="nl-NL" sz="2000" dirty="0">
                <a:solidFill>
                  <a:srgbClr val="002060"/>
                </a:solidFill>
                <a:latin typeface="Verdana" panose="020B0604030504040204" pitchFamily="34" charset="0"/>
                <a:ea typeface="Verdana" panose="020B0604030504040204" pitchFamily="34" charset="0"/>
              </a:rPr>
              <a:t>Tijd: 5 en 10 minuten voor en over heel en half uur (analoog + digitaal), jaarkalender</a:t>
            </a:r>
          </a:p>
        </p:txBody>
      </p:sp>
    </p:spTree>
    <p:extLst>
      <p:ext uri="{BB962C8B-B14F-4D97-AF65-F5344CB8AC3E}">
        <p14:creationId xmlns:p14="http://schemas.microsoft.com/office/powerpoint/2010/main" val="2032294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392229" y="869995"/>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6</a:t>
            </a:r>
          </a:p>
        </p:txBody>
      </p:sp>
      <p:sp>
        <p:nvSpPr>
          <p:cNvPr id="3" name="TextBox 2">
            <a:extLst>
              <a:ext uri="{FF2B5EF4-FFF2-40B4-BE49-F238E27FC236}">
                <a16:creationId xmlns:a16="http://schemas.microsoft.com/office/drawing/2014/main" id="{8BFEFB23-8492-4532-B6C6-B2A3B950503F}"/>
              </a:ext>
            </a:extLst>
          </p:cNvPr>
          <p:cNvSpPr txBox="1"/>
          <p:nvPr/>
        </p:nvSpPr>
        <p:spPr>
          <a:xfrm>
            <a:off x="1432558" y="2005263"/>
            <a:ext cx="9540241" cy="357867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200" dirty="0">
                <a:solidFill>
                  <a:srgbClr val="002060"/>
                </a:solidFill>
                <a:latin typeface="Verdana" panose="020B0604030504040204" pitchFamily="34" charset="0"/>
                <a:ea typeface="Verdana" panose="020B0604030504040204" pitchFamily="34" charset="0"/>
              </a:rPr>
              <a:t>Oriëntatie getallen t/m 100.000, DHTE-schema, kommagetallen</a:t>
            </a:r>
          </a:p>
          <a:p>
            <a:pPr marL="342900" indent="-342900">
              <a:lnSpc>
                <a:spcPct val="150000"/>
              </a:lnSpc>
              <a:buFont typeface="Arial" panose="020B0604020202020204" pitchFamily="34" charset="0"/>
              <a:buChar char="•"/>
            </a:pPr>
            <a:r>
              <a:rPr lang="nl-NL" sz="2200" dirty="0" err="1">
                <a:solidFill>
                  <a:srgbClr val="002060"/>
                </a:solidFill>
                <a:latin typeface="Verdana" panose="020B0604030504040204" pitchFamily="34" charset="0"/>
                <a:ea typeface="Verdana" panose="020B0604030504040204" pitchFamily="34" charset="0"/>
              </a:rPr>
              <a:t>Kolomsgewijs</a:t>
            </a:r>
            <a:r>
              <a:rPr lang="nl-NL" sz="2200" dirty="0">
                <a:solidFill>
                  <a:srgbClr val="002060"/>
                </a:solidFill>
                <a:latin typeface="Verdana" panose="020B0604030504040204" pitchFamily="34" charset="0"/>
                <a:ea typeface="Verdana" panose="020B0604030504040204" pitchFamily="34" charset="0"/>
              </a:rPr>
              <a:t> en cijferend optellen en aftrekken </a:t>
            </a:r>
          </a:p>
          <a:p>
            <a:pPr marL="342900" indent="-342900">
              <a:lnSpc>
                <a:spcPct val="150000"/>
              </a:lnSpc>
              <a:buFont typeface="Arial" panose="020B0604020202020204" pitchFamily="34" charset="0"/>
              <a:buChar char="•"/>
            </a:pPr>
            <a:r>
              <a:rPr lang="nl-NL" sz="2200" dirty="0" err="1">
                <a:solidFill>
                  <a:srgbClr val="002060"/>
                </a:solidFill>
                <a:latin typeface="Verdana" panose="020B0604030504040204" pitchFamily="34" charset="0"/>
                <a:ea typeface="Verdana" panose="020B0604030504040204" pitchFamily="34" charset="0"/>
              </a:rPr>
              <a:t>Kolomsgewijs</a:t>
            </a:r>
            <a:r>
              <a:rPr lang="nl-NL" sz="2200" dirty="0">
                <a:solidFill>
                  <a:srgbClr val="002060"/>
                </a:solidFill>
                <a:latin typeface="Verdana" panose="020B0604030504040204" pitchFamily="34" charset="0"/>
                <a:ea typeface="Verdana" panose="020B0604030504040204" pitchFamily="34" charset="0"/>
              </a:rPr>
              <a:t> en cijferend vermenigvuldigen</a:t>
            </a:r>
          </a:p>
          <a:p>
            <a:pPr marL="342900" indent="-342900">
              <a:lnSpc>
                <a:spcPct val="150000"/>
              </a:lnSpc>
              <a:buFont typeface="Arial" panose="020B0604020202020204" pitchFamily="34" charset="0"/>
              <a:buChar char="•"/>
            </a:pPr>
            <a:r>
              <a:rPr lang="nl-NL" sz="2200" dirty="0">
                <a:solidFill>
                  <a:srgbClr val="002060"/>
                </a:solidFill>
                <a:latin typeface="Verdana" panose="020B0604030504040204" pitchFamily="34" charset="0"/>
                <a:ea typeface="Verdana" panose="020B0604030504040204" pitchFamily="34" charset="0"/>
              </a:rPr>
              <a:t>Delen met grote getallen (met en zonder rest)</a:t>
            </a:r>
          </a:p>
          <a:p>
            <a:pPr marL="342900" indent="-342900">
              <a:lnSpc>
                <a:spcPct val="150000"/>
              </a:lnSpc>
              <a:buFont typeface="Arial" panose="020B0604020202020204" pitchFamily="34" charset="0"/>
              <a:buChar char="•"/>
            </a:pPr>
            <a:r>
              <a:rPr lang="nl-NL" sz="2200" dirty="0">
                <a:solidFill>
                  <a:srgbClr val="002060"/>
                </a:solidFill>
                <a:latin typeface="Verdana" panose="020B0604030504040204" pitchFamily="34" charset="0"/>
                <a:ea typeface="Verdana" panose="020B0604030504040204" pitchFamily="34" charset="0"/>
              </a:rPr>
              <a:t>Start leerlijn breuken</a:t>
            </a:r>
          </a:p>
          <a:p>
            <a:pPr marL="342900" indent="-342900">
              <a:lnSpc>
                <a:spcPct val="150000"/>
              </a:lnSpc>
              <a:buFont typeface="Arial" panose="020B0604020202020204" pitchFamily="34" charset="0"/>
              <a:buChar char="•"/>
            </a:pPr>
            <a:r>
              <a:rPr lang="nl-NL" sz="2200" dirty="0">
                <a:solidFill>
                  <a:srgbClr val="002060"/>
                </a:solidFill>
                <a:latin typeface="Verdana" panose="020B0604030504040204" pitchFamily="34" charset="0"/>
                <a:ea typeface="Verdana" panose="020B0604030504040204" pitchFamily="34" charset="0"/>
              </a:rPr>
              <a:t>Tijd: minuten en seconden nauwkeurig (analoog + digitaal), tijdsduur berekenen in uren en minuten</a:t>
            </a:r>
          </a:p>
        </p:txBody>
      </p:sp>
    </p:spTree>
    <p:extLst>
      <p:ext uri="{BB962C8B-B14F-4D97-AF65-F5344CB8AC3E}">
        <p14:creationId xmlns:p14="http://schemas.microsoft.com/office/powerpoint/2010/main" val="2834340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392229" y="549153"/>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7</a:t>
            </a:r>
          </a:p>
        </p:txBody>
      </p:sp>
      <p:sp>
        <p:nvSpPr>
          <p:cNvPr id="3" name="TextBox 2">
            <a:extLst>
              <a:ext uri="{FF2B5EF4-FFF2-40B4-BE49-F238E27FC236}">
                <a16:creationId xmlns:a16="http://schemas.microsoft.com/office/drawing/2014/main" id="{8BFEFB23-8492-4532-B6C6-B2A3B950503F}"/>
              </a:ext>
            </a:extLst>
          </p:cNvPr>
          <p:cNvSpPr txBox="1"/>
          <p:nvPr/>
        </p:nvSpPr>
        <p:spPr>
          <a:xfrm>
            <a:off x="1392229" y="1210873"/>
            <a:ext cx="9668578" cy="46067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NL" dirty="0">
                <a:solidFill>
                  <a:srgbClr val="002060"/>
                </a:solidFill>
                <a:latin typeface="Verdana" panose="020B0604030504040204" pitchFamily="34" charset="0"/>
                <a:ea typeface="Verdana" panose="020B0604030504040204" pitchFamily="34" charset="0"/>
              </a:rPr>
              <a:t>Oriëntatie getallen: rekenmachine, gemiddelde berekenen, bewerkingen met hele en kommagetallen</a:t>
            </a:r>
          </a:p>
          <a:p>
            <a:pPr marL="285750" indent="-285750">
              <a:lnSpc>
                <a:spcPct val="150000"/>
              </a:lnSpc>
              <a:buFont typeface="Arial" panose="020B0604020202020204" pitchFamily="34" charset="0"/>
              <a:buChar char="•"/>
            </a:pPr>
            <a:r>
              <a:rPr lang="nl-NL" dirty="0">
                <a:solidFill>
                  <a:srgbClr val="002060"/>
                </a:solidFill>
                <a:latin typeface="Verdana" panose="020B0604030504040204" pitchFamily="34" charset="0"/>
                <a:ea typeface="Verdana" panose="020B0604030504040204" pitchFamily="34" charset="0"/>
              </a:rPr>
              <a:t>Cijferend optellen en aftrekken, optellen en aftrekken met kommagetallen én met breuken (gelijk- en ongelijknamig)</a:t>
            </a:r>
          </a:p>
          <a:p>
            <a:pPr marL="285750" indent="-285750">
              <a:lnSpc>
                <a:spcPct val="150000"/>
              </a:lnSpc>
              <a:buFont typeface="Arial" panose="020B0604020202020204" pitchFamily="34" charset="0"/>
              <a:buChar char="•"/>
            </a:pPr>
            <a:r>
              <a:rPr lang="nl-NL" dirty="0">
                <a:solidFill>
                  <a:srgbClr val="002060"/>
                </a:solidFill>
                <a:latin typeface="Verdana" panose="020B0604030504040204" pitchFamily="34" charset="0"/>
                <a:ea typeface="Verdana" panose="020B0604030504040204" pitchFamily="34" charset="0"/>
              </a:rPr>
              <a:t>Cijferend vermenigvuldigen, vermenigvuldigen met kommagetallen en vermenigvuldigen van heel getal met een breuk</a:t>
            </a:r>
          </a:p>
          <a:p>
            <a:pPr marL="285750" indent="-285750">
              <a:lnSpc>
                <a:spcPct val="150000"/>
              </a:lnSpc>
              <a:buFont typeface="Arial" panose="020B0604020202020204" pitchFamily="34" charset="0"/>
              <a:buChar char="•"/>
            </a:pPr>
            <a:r>
              <a:rPr lang="nl-NL" dirty="0" err="1">
                <a:solidFill>
                  <a:srgbClr val="002060"/>
                </a:solidFill>
                <a:latin typeface="Verdana" panose="020B0604030504040204" pitchFamily="34" charset="0"/>
                <a:ea typeface="Verdana" panose="020B0604030504040204" pitchFamily="34" charset="0"/>
              </a:rPr>
              <a:t>Kolomsgewijs</a:t>
            </a:r>
            <a:r>
              <a:rPr lang="nl-NL" dirty="0">
                <a:solidFill>
                  <a:srgbClr val="002060"/>
                </a:solidFill>
                <a:latin typeface="Verdana" panose="020B0604030504040204" pitchFamily="34" charset="0"/>
                <a:ea typeface="Verdana" panose="020B0604030504040204" pitchFamily="34" charset="0"/>
              </a:rPr>
              <a:t> delen, delen met kommagetallen</a:t>
            </a:r>
          </a:p>
          <a:p>
            <a:pPr marL="285750" indent="-285750">
              <a:lnSpc>
                <a:spcPct val="150000"/>
              </a:lnSpc>
              <a:buFont typeface="Arial" panose="020B0604020202020204" pitchFamily="34" charset="0"/>
              <a:buChar char="•"/>
            </a:pPr>
            <a:r>
              <a:rPr lang="nl-NL" dirty="0">
                <a:solidFill>
                  <a:srgbClr val="002060"/>
                </a:solidFill>
                <a:latin typeface="Verdana" panose="020B0604030504040204" pitchFamily="34" charset="0"/>
                <a:ea typeface="Verdana" panose="020B0604030504040204" pitchFamily="34" charset="0"/>
              </a:rPr>
              <a:t>Rekenen met breuken, rekenen met kommagetallen</a:t>
            </a:r>
          </a:p>
          <a:p>
            <a:pPr marL="285750" indent="-285750">
              <a:lnSpc>
                <a:spcPct val="150000"/>
              </a:lnSpc>
              <a:buFont typeface="Arial" panose="020B0604020202020204" pitchFamily="34" charset="0"/>
              <a:buChar char="•"/>
            </a:pPr>
            <a:r>
              <a:rPr lang="nl-NL" dirty="0">
                <a:solidFill>
                  <a:srgbClr val="002060"/>
                </a:solidFill>
                <a:latin typeface="Verdana" panose="020B0604030504040204" pitchFamily="34" charset="0"/>
                <a:ea typeface="Verdana" panose="020B0604030504040204" pitchFamily="34" charset="0"/>
              </a:rPr>
              <a:t>Start leerlijn verhoudingen en percentages: verhoudingstabel, procenten</a:t>
            </a:r>
          </a:p>
          <a:p>
            <a:pPr marL="285750" indent="-285750">
              <a:lnSpc>
                <a:spcPct val="150000"/>
              </a:lnSpc>
              <a:buFont typeface="Arial" panose="020B0604020202020204" pitchFamily="34" charset="0"/>
              <a:buChar char="•"/>
            </a:pPr>
            <a:r>
              <a:rPr lang="nl-NL" dirty="0">
                <a:solidFill>
                  <a:srgbClr val="002060"/>
                </a:solidFill>
                <a:latin typeface="Verdana" panose="020B0604030504040204" pitchFamily="34" charset="0"/>
                <a:ea typeface="Verdana" panose="020B0604030504040204" pitchFamily="34" charset="0"/>
              </a:rPr>
              <a:t>Tijd: weeknotaties aflezen, tijdsduur berekenen (dagen, uren, minuten, seconden)</a:t>
            </a:r>
            <a:endParaRPr lang="nl-NL" sz="2400" dirty="0">
              <a:solidFill>
                <a:srgbClr val="00206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20336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392229" y="869995"/>
            <a:ext cx="4237057" cy="661720"/>
          </a:xfrm>
          <a:prstGeom prst="rect">
            <a:avLst/>
          </a:prstGeom>
          <a:noFill/>
        </p:spPr>
        <p:txBody>
          <a:bodyPr wrap="none" rtlCol="0">
            <a:spAutoFit/>
          </a:bodyPr>
          <a:lstStyle/>
          <a:p>
            <a:r>
              <a:rPr lang="nl-NL" sz="3700" b="1" dirty="0">
                <a:solidFill>
                  <a:srgbClr val="E3002B"/>
                </a:solidFill>
                <a:latin typeface="Verdana" panose="020B0604030504040204" pitchFamily="34" charset="0"/>
                <a:ea typeface="Verdana" panose="020B0604030504040204" pitchFamily="34" charset="0"/>
                <a:cs typeface="Verdana" panose="020B0604030504040204" pitchFamily="34" charset="0"/>
              </a:rPr>
              <a:t>Doelen groep 8</a:t>
            </a:r>
          </a:p>
        </p:txBody>
      </p:sp>
      <p:sp>
        <p:nvSpPr>
          <p:cNvPr id="3" name="TextBox 2">
            <a:extLst>
              <a:ext uri="{FF2B5EF4-FFF2-40B4-BE49-F238E27FC236}">
                <a16:creationId xmlns:a16="http://schemas.microsoft.com/office/drawing/2014/main" id="{8BFEFB23-8492-4532-B6C6-B2A3B950503F}"/>
              </a:ext>
            </a:extLst>
          </p:cNvPr>
          <p:cNvSpPr txBox="1"/>
          <p:nvPr/>
        </p:nvSpPr>
        <p:spPr>
          <a:xfrm>
            <a:off x="1432559" y="2005263"/>
            <a:ext cx="8393454" cy="334162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Herhaling van doelen t/m gr7</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Aanvullende doelen in rekenen met breuken, kommagetallen, procenten, verhoudingen (1</a:t>
            </a:r>
            <a:r>
              <a:rPr lang="nl-NL" sz="2400" baseline="30000" dirty="0">
                <a:solidFill>
                  <a:srgbClr val="002060"/>
                </a:solidFill>
                <a:latin typeface="Verdana" panose="020B0604030504040204" pitchFamily="34" charset="0"/>
                <a:ea typeface="Verdana" panose="020B0604030504040204" pitchFamily="34" charset="0"/>
              </a:rPr>
              <a:t>e</a:t>
            </a:r>
            <a:r>
              <a:rPr lang="nl-NL" sz="2400" dirty="0">
                <a:solidFill>
                  <a:srgbClr val="002060"/>
                </a:solidFill>
                <a:latin typeface="Verdana" panose="020B0604030504040204" pitchFamily="34" charset="0"/>
                <a:ea typeface="Verdana" panose="020B0604030504040204" pitchFamily="34" charset="0"/>
              </a:rPr>
              <a:t> helft)</a:t>
            </a:r>
          </a:p>
          <a:p>
            <a:pPr marL="342900" indent="-342900">
              <a:lnSpc>
                <a:spcPct val="150000"/>
              </a:lnSpc>
              <a:buFont typeface="Arial" panose="020B0604020202020204" pitchFamily="34" charset="0"/>
              <a:buChar char="•"/>
            </a:pPr>
            <a:r>
              <a:rPr lang="nl-NL" sz="2400" dirty="0">
                <a:solidFill>
                  <a:srgbClr val="002060"/>
                </a:solidFill>
                <a:latin typeface="Verdana" panose="020B0604030504040204" pitchFamily="34" charset="0"/>
                <a:ea typeface="Verdana" panose="020B0604030504040204" pitchFamily="34" charset="0"/>
              </a:rPr>
              <a:t>Oriëntatie op doelen voortgezet onderwijs, bijv. negatieve getallen, Romeinse cijfers, staartdeling</a:t>
            </a:r>
          </a:p>
        </p:txBody>
      </p:sp>
    </p:spTree>
    <p:extLst>
      <p:ext uri="{BB962C8B-B14F-4D97-AF65-F5344CB8AC3E}">
        <p14:creationId xmlns:p14="http://schemas.microsoft.com/office/powerpoint/2010/main" val="3621181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F25BE5F-E700-2848-9214-C97F4E7CFF61}"/>
              </a:ext>
            </a:extLst>
          </p:cNvPr>
          <p:cNvSpPr>
            <a:spLocks noGrp="1"/>
          </p:cNvSpPr>
          <p:nvPr>
            <p:ph type="body" sz="quarter" idx="10"/>
          </p:nvPr>
        </p:nvSpPr>
        <p:spPr/>
        <p:txBody>
          <a:bodyPr/>
          <a:lstStyle/>
          <a:p>
            <a:r>
              <a:rPr lang="nl-NL" dirty="0"/>
              <a:t>Blok</a:t>
            </a:r>
          </a:p>
          <a:p>
            <a:endParaRPr lang="en-GB" dirty="0"/>
          </a:p>
        </p:txBody>
      </p:sp>
      <p:pic>
        <p:nvPicPr>
          <p:cNvPr id="7" name="Afbeelding 6">
            <a:extLst>
              <a:ext uri="{FF2B5EF4-FFF2-40B4-BE49-F238E27FC236}">
                <a16:creationId xmlns:a16="http://schemas.microsoft.com/office/drawing/2014/main" id="{B6D4EB00-F86C-0B41-8645-0FC5D78213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7737"/>
          <a:stretch/>
        </p:blipFill>
        <p:spPr>
          <a:xfrm>
            <a:off x="78899" y="3551083"/>
            <a:ext cx="3521324" cy="2433792"/>
          </a:xfrm>
          <a:prstGeom prst="rect">
            <a:avLst/>
          </a:prstGeom>
        </p:spPr>
      </p:pic>
      <p:pic>
        <p:nvPicPr>
          <p:cNvPr id="4" name="Afbeelding 3">
            <a:extLst>
              <a:ext uri="{FF2B5EF4-FFF2-40B4-BE49-F238E27FC236}">
                <a16:creationId xmlns:a16="http://schemas.microsoft.com/office/drawing/2014/main" id="{88DA4084-E341-544B-9803-5CFD3637E02A}"/>
              </a:ext>
            </a:extLst>
          </p:cNvPr>
          <p:cNvPicPr>
            <a:picLocks noChangeAspect="1"/>
          </p:cNvPicPr>
          <p:nvPr/>
        </p:nvPicPr>
        <p:blipFill>
          <a:blip r:embed="rId4"/>
          <a:stretch>
            <a:fillRect/>
          </a:stretch>
        </p:blipFill>
        <p:spPr>
          <a:xfrm>
            <a:off x="3600223" y="1017778"/>
            <a:ext cx="6897642" cy="4531087"/>
          </a:xfrm>
          <a:prstGeom prst="rect">
            <a:avLst/>
          </a:prstGeom>
        </p:spPr>
      </p:pic>
    </p:spTree>
    <p:extLst>
      <p:ext uri="{BB962C8B-B14F-4D97-AF65-F5344CB8AC3E}">
        <p14:creationId xmlns:p14="http://schemas.microsoft.com/office/powerpoint/2010/main" val="2695174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PlusPunt Template">
  <a:themeElements>
    <a:clrScheme name="Aangepast 180">
      <a:dk1>
        <a:srgbClr val="000000"/>
      </a:dk1>
      <a:lt1>
        <a:srgbClr val="FFFFFF"/>
      </a:lt1>
      <a:dk2>
        <a:srgbClr val="44546A"/>
      </a:dk2>
      <a:lt2>
        <a:srgbClr val="E7E6E6"/>
      </a:lt2>
      <a:accent1>
        <a:srgbClr val="E3002B"/>
      </a:accent1>
      <a:accent2>
        <a:srgbClr val="87C6E7"/>
      </a:accent2>
      <a:accent3>
        <a:srgbClr val="3B9FC9"/>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lusPunt Template">
  <a:themeElements>
    <a:clrScheme name="Aangepast 180">
      <a:dk1>
        <a:srgbClr val="000000"/>
      </a:dk1>
      <a:lt1>
        <a:srgbClr val="FFFFFF"/>
      </a:lt1>
      <a:dk2>
        <a:srgbClr val="44546A"/>
      </a:dk2>
      <a:lt2>
        <a:srgbClr val="E7E6E6"/>
      </a:lt2>
      <a:accent1>
        <a:srgbClr val="E3002B"/>
      </a:accent1>
      <a:accent2>
        <a:srgbClr val="87C6E7"/>
      </a:accent2>
      <a:accent3>
        <a:srgbClr val="3B9FC9"/>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lusPunt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F1B1E745B7E04EAF505506541CF041" ma:contentTypeVersion="13" ma:contentTypeDescription="Create a new document." ma:contentTypeScope="" ma:versionID="dfa130dddb9dab3cadd19a629b384efb">
  <xsd:schema xmlns:xsd="http://www.w3.org/2001/XMLSchema" xmlns:xs="http://www.w3.org/2001/XMLSchema" xmlns:p="http://schemas.microsoft.com/office/2006/metadata/properties" xmlns:ns3="ddad6a76-8f4d-4491-8bca-8421e107c17b" xmlns:ns4="b50408f9-ced9-41ab-927e-4b37e4998990" targetNamespace="http://schemas.microsoft.com/office/2006/metadata/properties" ma:root="true" ma:fieldsID="3879c21b6f0ed388bdd6072f9199c1ea" ns3:_="" ns4:_="">
    <xsd:import namespace="ddad6a76-8f4d-4491-8bca-8421e107c17b"/>
    <xsd:import namespace="b50408f9-ced9-41ab-927e-4b37e499899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ad6a76-8f4d-4491-8bca-8421e107c1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0408f9-ced9-41ab-927e-4b37e499899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86F905-124A-4698-BD11-5C8D83A82B5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891E7EC-F08D-461E-9081-9B2C26487AA9}">
  <ds:schemaRefs>
    <ds:schemaRef ds:uri="http://schemas.microsoft.com/sharepoint/v3/contenttype/forms"/>
  </ds:schemaRefs>
</ds:datastoreItem>
</file>

<file path=customXml/itemProps3.xml><?xml version="1.0" encoding="utf-8"?>
<ds:datastoreItem xmlns:ds="http://schemas.openxmlformats.org/officeDocument/2006/customXml" ds:itemID="{CDA80203-D72A-45EC-99DA-6A30AFF41A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ad6a76-8f4d-4491-8bca-8421e107c17b"/>
    <ds:schemaRef ds:uri="b50408f9-ced9-41ab-927e-4b37e49989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248</TotalTime>
  <Words>1651</Words>
  <Application>Microsoft Office PowerPoint</Application>
  <PresentationFormat>Widescreen</PresentationFormat>
  <Paragraphs>146</Paragraphs>
  <Slides>23</Slides>
  <Notes>23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Arial</vt:lpstr>
      <vt:lpstr>Calibri</vt:lpstr>
      <vt:lpstr>Calibri Light</vt:lpstr>
      <vt:lpstr>Verdana</vt:lpstr>
      <vt:lpstr>PlusPunt Template</vt:lpstr>
      <vt:lpstr>1_PlusPunt Template</vt:lpstr>
      <vt:lpstr>2_PlusPunt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Ludy van de Wier</dc:creator>
  <cp:lastModifiedBy>Ludy van de Wier</cp:lastModifiedBy>
  <cp:revision>10</cp:revision>
  <dcterms:created xsi:type="dcterms:W3CDTF">2020-09-04T12:02:03Z</dcterms:created>
  <dcterms:modified xsi:type="dcterms:W3CDTF">2023-09-01T11:32:46Z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0x010100C3F1B1E745B7E04EAF505506541CF041</vt:lpwstr>
  </property>
</Properties>
</file>