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5" r:id="rId5"/>
    <p:sldMasterId id="2147483734" r:id="rId6"/>
  </p:sldMasterIdLst>
  <p:notesMasterIdLst>
    <p:notesMasterId r:id="rId30"/>
  </p:notesMasterIdLst>
  <p:sldIdLst>
    <p:sldId id="747" r:id="rId7"/>
    <p:sldId id="701" r:id="rId8"/>
    <p:sldId id="750" r:id="rId9"/>
    <p:sldId id="751" r:id="rId10"/>
    <p:sldId id="752" r:id="rId11"/>
    <p:sldId id="753" r:id="rId12"/>
    <p:sldId id="754" r:id="rId13"/>
    <p:sldId id="755" r:id="rId14"/>
    <p:sldId id="654" r:id="rId15"/>
    <p:sldId id="709" r:id="rId16"/>
    <p:sldId id="348" r:id="rId17"/>
    <p:sldId id="284" r:id="rId18"/>
    <p:sldId id="289" r:id="rId19"/>
    <p:sldId id="756" r:id="rId20"/>
    <p:sldId id="746" r:id="rId21"/>
    <p:sldId id="569" r:id="rId22"/>
    <p:sldId id="516" r:id="rId23"/>
    <p:sldId id="714" r:id="rId24"/>
    <p:sldId id="743" r:id="rId25"/>
    <p:sldId id="285" r:id="rId26"/>
    <p:sldId id="745" r:id="rId27"/>
    <p:sldId id="705" r:id="rId28"/>
    <p:sldId id="744"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D015A-5415-424A-B6C2-DCD79D25FF5B}" v="3" dt="2023-09-01T11:17:12.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3338" autoAdjust="0"/>
  </p:normalViewPr>
  <p:slideViewPr>
    <p:cSldViewPr snapToGrid="0">
      <p:cViewPr varScale="1">
        <p:scale>
          <a:sx n="54" d="100"/>
          <a:sy n="54" d="100"/>
        </p:scale>
        <p:origin x="18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dy van de Wier" userId="01e16436-b733-419f-9257-f714b5bda54b" providerId="ADAL" clId="{188D015A-5415-424A-B6C2-DCD79D25FF5B}"/>
    <pc:docChg chg="custSel modSld">
      <pc:chgData name="Ludy van de Wier" userId="01e16436-b733-419f-9257-f714b5bda54b" providerId="ADAL" clId="{188D015A-5415-424A-B6C2-DCD79D25FF5B}" dt="2023-09-01T11:32:58.349" v="163" actId="20577"/>
      <pc:docMkLst>
        <pc:docMk/>
      </pc:docMkLst>
      <pc:sldChg chg="modSp mod modNotesTx">
        <pc:chgData name="Ludy van de Wier" userId="01e16436-b733-419f-9257-f714b5bda54b" providerId="ADAL" clId="{188D015A-5415-424A-B6C2-DCD79D25FF5B}" dt="2023-09-01T11:14:15.483" v="66" actId="20577"/>
        <pc:sldMkLst>
          <pc:docMk/>
          <pc:sldMk cId="2180327968" sldId="284"/>
        </pc:sldMkLst>
        <pc:spChg chg="mod">
          <ac:chgData name="Ludy van de Wier" userId="01e16436-b733-419f-9257-f714b5bda54b" providerId="ADAL" clId="{188D015A-5415-424A-B6C2-DCD79D25FF5B}" dt="2023-09-01T11:14:06.228" v="37" actId="20577"/>
          <ac:spMkLst>
            <pc:docMk/>
            <pc:sldMk cId="2180327968" sldId="284"/>
            <ac:spMk id="37" creationId="{30E3B640-7E02-3B45-82FA-1ECDF8BB8C10}"/>
          </ac:spMkLst>
        </pc:spChg>
      </pc:sldChg>
      <pc:sldChg chg="modNotesTx">
        <pc:chgData name="Ludy van de Wier" userId="01e16436-b733-419f-9257-f714b5bda54b" providerId="ADAL" clId="{188D015A-5415-424A-B6C2-DCD79D25FF5B}" dt="2023-09-01T11:32:58.349" v="163" actId="20577"/>
        <pc:sldMkLst>
          <pc:docMk/>
          <pc:sldMk cId="3552611009" sldId="289"/>
        </pc:sldMkLst>
      </pc:sldChg>
      <pc:sldChg chg="addSp modSp mod">
        <pc:chgData name="Ludy van de Wier" userId="01e16436-b733-419f-9257-f714b5bda54b" providerId="ADAL" clId="{188D015A-5415-424A-B6C2-DCD79D25FF5B}" dt="2023-09-01T11:13:47.259" v="21" actId="14100"/>
        <pc:sldMkLst>
          <pc:docMk/>
          <pc:sldMk cId="2404954016" sldId="348"/>
        </pc:sldMkLst>
        <pc:picChg chg="add mod">
          <ac:chgData name="Ludy van de Wier" userId="01e16436-b733-419f-9257-f714b5bda54b" providerId="ADAL" clId="{188D015A-5415-424A-B6C2-DCD79D25FF5B}" dt="2023-09-01T11:13:47.259" v="21" actId="14100"/>
          <ac:picMkLst>
            <pc:docMk/>
            <pc:sldMk cId="2404954016" sldId="348"/>
            <ac:picMk id="4" creationId="{3B6E1100-589E-7773-BD8D-3529080E2139}"/>
          </ac:picMkLst>
        </pc:picChg>
      </pc:sldChg>
      <pc:sldChg chg="modNotesTx">
        <pc:chgData name="Ludy van de Wier" userId="01e16436-b733-419f-9257-f714b5bda54b" providerId="ADAL" clId="{188D015A-5415-424A-B6C2-DCD79D25FF5B}" dt="2023-09-01T11:02:52.534" v="6" actId="20577"/>
        <pc:sldMkLst>
          <pc:docMk/>
          <pc:sldMk cId="1023409728" sldId="701"/>
        </pc:sldMkLst>
      </pc:sldChg>
      <pc:sldChg chg="addSp delSp modSp mod delAnim modNotesTx">
        <pc:chgData name="Ludy van de Wier" userId="01e16436-b733-419f-9257-f714b5bda54b" providerId="ADAL" clId="{188D015A-5415-424A-B6C2-DCD79D25FF5B}" dt="2023-09-01T11:32:28.271" v="149" actId="20577"/>
        <pc:sldMkLst>
          <pc:docMk/>
          <pc:sldMk cId="2182063865" sldId="756"/>
        </pc:sldMkLst>
        <pc:picChg chg="add mod">
          <ac:chgData name="Ludy van de Wier" userId="01e16436-b733-419f-9257-f714b5bda54b" providerId="ADAL" clId="{188D015A-5415-424A-B6C2-DCD79D25FF5B}" dt="2023-09-01T11:31:21.290" v="88" actId="1076"/>
          <ac:picMkLst>
            <pc:docMk/>
            <pc:sldMk cId="2182063865" sldId="756"/>
            <ac:picMk id="2" creationId="{06B64306-6224-E032-C55E-1528A464864D}"/>
          </ac:picMkLst>
        </pc:picChg>
        <pc:picChg chg="del">
          <ac:chgData name="Ludy van de Wier" userId="01e16436-b733-419f-9257-f714b5bda54b" providerId="ADAL" clId="{188D015A-5415-424A-B6C2-DCD79D25FF5B}" dt="2023-09-01T11:15:01.230" v="80" actId="478"/>
          <ac:picMkLst>
            <pc:docMk/>
            <pc:sldMk cId="2182063865" sldId="756"/>
            <ac:picMk id="3" creationId="{1D3432BC-5715-F842-9E9E-D836EE8E1738}"/>
          </ac:picMkLst>
        </pc:picChg>
        <pc:picChg chg="add mod">
          <ac:chgData name="Ludy van de Wier" userId="01e16436-b733-419f-9257-f714b5bda54b" providerId="ADAL" clId="{188D015A-5415-424A-B6C2-DCD79D25FF5B}" dt="2023-09-01T11:31:24.346" v="89" actId="1076"/>
          <ac:picMkLst>
            <pc:docMk/>
            <pc:sldMk cId="2182063865" sldId="756"/>
            <ac:picMk id="5" creationId="{7F2FDED5-931A-9F02-E492-6C9EEC183F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3D35A-8E52-461F-AE30-AA346FBBC5C9}" type="datetimeFigureOut">
              <a:rPr lang="nl-NL" smtClean="0"/>
              <a:t>1-9-2023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BFE4D-90AF-4FF5-ACA9-5C38CF0B3C2C}" type="slidenum">
              <a:rPr lang="nl-NL" smtClean="0"/>
              <a:t>‹#›</a:t>
            </a:fld>
            <a:endParaRPr lang="nl-NL"/>
          </a:p>
        </p:txBody>
      </p:sp>
    </p:spTree>
    <p:extLst>
      <p:ext uri="{BB962C8B-B14F-4D97-AF65-F5344CB8AC3E}">
        <p14:creationId xmlns:p14="http://schemas.microsoft.com/office/powerpoint/2010/main" val="320477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3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0D6F2-52F1-F845-9760-B809A64D37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04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dirty="0"/>
              <a:t>Een les ziet er dan op deze manier uit:</a:t>
            </a:r>
          </a:p>
          <a:p>
            <a:pPr marL="171450" indent="-171450">
              <a:buFontTx/>
              <a:buChar char="-"/>
            </a:pPr>
            <a:r>
              <a:rPr lang="nl-NL" sz="1200" b="0" dirty="0"/>
              <a:t>De eerste 4 onderdelen aan de blauwe kant van het boek (LESSEN)</a:t>
            </a:r>
          </a:p>
          <a:p>
            <a:pPr marL="171450" indent="-171450">
              <a:buFontTx/>
              <a:buChar char="-"/>
            </a:pPr>
            <a:r>
              <a:rPr lang="nl-NL" sz="1200" b="0" dirty="0"/>
              <a:t>De weektaak maken ze zelfstandig aan de rode kant van het boek (TAKEN).</a:t>
            </a:r>
          </a:p>
          <a:p>
            <a:endParaRPr lang="nl-NL" sz="1200" b="0"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74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leerlingmaterialen</a:t>
            </a:r>
            <a:r>
              <a:rPr lang="nl-NL" dirty="0"/>
              <a:t>:</a:t>
            </a:r>
          </a:p>
          <a:p>
            <a:pPr marL="171450" indent="-171450">
              <a:buFontTx/>
              <a:buChar char="-"/>
            </a:pPr>
            <a:r>
              <a:rPr lang="nl-NL" dirty="0"/>
              <a:t>werkboek, toetsboek, digitaal oefenen in Bingel </a:t>
            </a:r>
          </a:p>
          <a:p>
            <a:pPr marL="171450" indent="-171450">
              <a:buFontTx/>
              <a:buChar char="-"/>
            </a:pPr>
            <a:r>
              <a:rPr lang="nl-NL" dirty="0"/>
              <a:t>geen apart handboek, instructie in de vorm van een hulp is in het werkboek opgenomen.</a:t>
            </a:r>
          </a:p>
          <a:p>
            <a:pPr marL="171450" indent="-171450">
              <a:buFontTx/>
              <a:buChar char="-"/>
            </a:pPr>
            <a:r>
              <a:rPr lang="nl-NL" dirty="0"/>
              <a:t>in de oefensoftware zijn ook printbladen beschikbaar</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4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Afhankelijk van hoe je gaat werken gebruik je deze dia of de volgende:</a:t>
            </a:r>
          </a:p>
          <a:p>
            <a:pPr>
              <a:defRPr/>
            </a:pPr>
            <a:r>
              <a:rPr lang="nl-NL" sz="1200" dirty="0">
                <a:latin typeface="Verdana" pitchFamily="34" charset="0"/>
              </a:rPr>
              <a:t>Het werkboek is een omkeerboek.</a:t>
            </a:r>
          </a:p>
          <a:p>
            <a:pPr>
              <a:defRPr/>
            </a:pPr>
            <a:r>
              <a:rPr lang="nl-NL" sz="1200" dirty="0">
                <a:latin typeface="Verdana" pitchFamily="34" charset="0"/>
              </a:rPr>
              <a:t>Kinderen</a:t>
            </a:r>
            <a:r>
              <a:rPr lang="nl-NL" sz="1200" baseline="0" dirty="0">
                <a:latin typeface="Verdana" pitchFamily="34" charset="0"/>
              </a:rPr>
              <a:t> werken de halve les aan de blauwe kant (LESSEN), samen met de leerkracht. Hier worden nieuwe lesdoelen aangeboden, uitgelegd en verwerkt.</a:t>
            </a:r>
          </a:p>
          <a:p>
            <a:pPr>
              <a:defRPr/>
            </a:pPr>
            <a:r>
              <a:rPr lang="nl-NL" sz="1200" baseline="0" dirty="0">
                <a:latin typeface="Verdana" pitchFamily="34" charset="0"/>
              </a:rPr>
              <a:t>Kinderen werken de andere helft van de les zelfstandig aan de TAKEN. In de taken wordt met doelen die ze eerder al gehad hebben verder geoefend. Ook worden er dingen aangeboden voor het automatiseren, bijv. tafelsommen, deelsommen, </a:t>
            </a:r>
            <a:r>
              <a:rPr lang="nl-NL" sz="1200" baseline="0" dirty="0" err="1">
                <a:latin typeface="Verdana" pitchFamily="34" charset="0"/>
              </a:rPr>
              <a:t>etc</a:t>
            </a:r>
            <a:r>
              <a:rPr lang="nl-NL" sz="1200" baseline="0" dirty="0">
                <a:latin typeface="Verdana" pitchFamily="34" charset="0"/>
              </a:rPr>
              <a:t> </a:t>
            </a:r>
            <a:endParaRPr lang="nl-NL" sz="1200" dirty="0">
              <a:latin typeface="Verdana" pitchFamily="34" charset="0"/>
            </a:endParaRPr>
          </a:p>
          <a:p>
            <a:pPr>
              <a:defRPr/>
            </a:pPr>
            <a:r>
              <a:rPr lang="nl-NL" sz="1200" dirty="0">
                <a:latin typeface="Verdana" pitchFamily="34" charset="0"/>
              </a:rPr>
              <a:t>In de digitale omgeving kunnen kinderen extra oefenen met de doelen uit </a:t>
            </a:r>
            <a:r>
              <a:rPr lang="nl-NL" sz="1200">
                <a:latin typeface="Verdana" pitchFamily="34" charset="0"/>
              </a:rPr>
              <a:t>de Taken.</a:t>
            </a:r>
            <a:endParaRPr lang="nl-NL" sz="1200" dirty="0">
              <a:latin typeface="Verdana"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591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Afhankelijk van hoe je gaat werken gebruik je deze dia of de vorige:</a:t>
            </a:r>
          </a:p>
          <a:p>
            <a:pPr>
              <a:defRPr/>
            </a:pPr>
            <a:r>
              <a:rPr lang="nl-NL" sz="1200" dirty="0">
                <a:latin typeface="Verdana" pitchFamily="34" charset="0"/>
              </a:rPr>
              <a:t>Het werkboek is een omkeerboek.</a:t>
            </a:r>
          </a:p>
          <a:p>
            <a:pPr>
              <a:defRPr/>
            </a:pPr>
            <a:r>
              <a:rPr lang="nl-NL" sz="1200" dirty="0">
                <a:latin typeface="Verdana" pitchFamily="34" charset="0"/>
              </a:rPr>
              <a:t>Kinderen</a:t>
            </a:r>
            <a:r>
              <a:rPr lang="nl-NL" sz="1200" baseline="0" dirty="0">
                <a:latin typeface="Verdana" pitchFamily="34" charset="0"/>
              </a:rPr>
              <a:t> werken de halve les aan de blauwe kant (LESSEN), samen met de leerkracht. Hier worden nieuwe lesdoelen aangeboden, uitgelegd en verwerkt.</a:t>
            </a:r>
          </a:p>
          <a:p>
            <a:pPr>
              <a:defRPr/>
            </a:pPr>
            <a:r>
              <a:rPr lang="nl-NL" sz="1200" baseline="0" dirty="0">
                <a:latin typeface="Verdana" pitchFamily="34" charset="0"/>
              </a:rPr>
              <a:t>Kinderen werken de andere helft van de les zelfstandig aan de Eigen taken in Bingel. In Bingel wordt geoefend met doelen die ze eerder al gehad hebben. Ook worden er dingen aangeboden voor het automatiseren, bijv. tafelsommen, deelsommen, </a:t>
            </a:r>
            <a:r>
              <a:rPr lang="nl-NL" sz="1200" baseline="0" dirty="0" err="1">
                <a:latin typeface="Verdana" pitchFamily="34" charset="0"/>
              </a:rPr>
              <a:t>etc</a:t>
            </a:r>
            <a:r>
              <a:rPr lang="nl-NL" sz="1200" baseline="0" dirty="0">
                <a:latin typeface="Verdana" pitchFamily="34" charset="0"/>
              </a:rPr>
              <a:t> </a:t>
            </a:r>
            <a:endParaRPr lang="nl-NL" sz="1200" dirty="0">
              <a:latin typeface="Verdana"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8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b="0" kern="1200" dirty="0">
                <a:solidFill>
                  <a:schemeClr val="tx1"/>
                </a:solidFill>
                <a:effectLst/>
                <a:latin typeface="Verdana" pitchFamily="34" charset="0"/>
                <a:ea typeface="Verdana"/>
                <a:cs typeface="Verdana"/>
              </a:rPr>
              <a:t>Zo ziet een les in het werkboek (LESSEN) dan uit.</a:t>
            </a:r>
          </a:p>
          <a:p>
            <a:pPr marL="171450" indent="-171450">
              <a:buFontTx/>
              <a:buChar char="-"/>
              <a:defRPr/>
            </a:pPr>
            <a:r>
              <a:rPr lang="nl-NL" sz="1200" b="0" kern="1200" dirty="0">
                <a:solidFill>
                  <a:schemeClr val="tx1"/>
                </a:solidFill>
                <a:effectLst/>
                <a:latin typeface="Verdana" pitchFamily="34" charset="0"/>
                <a:ea typeface="Verdana"/>
                <a:cs typeface="Verdana"/>
              </a:rPr>
              <a:t>Duidelijk beschrijving van het </a:t>
            </a:r>
            <a:r>
              <a:rPr lang="nl-NL" sz="1200" b="0" kern="1200" dirty="0" err="1">
                <a:solidFill>
                  <a:schemeClr val="tx1"/>
                </a:solidFill>
                <a:effectLst/>
                <a:latin typeface="Verdana" pitchFamily="34" charset="0"/>
                <a:ea typeface="Verdana"/>
                <a:cs typeface="Verdana"/>
              </a:rPr>
              <a:t>lesdoel</a:t>
            </a:r>
            <a:r>
              <a:rPr lang="nl-NL" sz="1200" b="0" kern="1200" dirty="0">
                <a:solidFill>
                  <a:schemeClr val="tx1"/>
                </a:solidFill>
                <a:effectLst/>
                <a:latin typeface="Verdana" pitchFamily="34" charset="0"/>
                <a:ea typeface="Verdana"/>
                <a:cs typeface="Verdana"/>
              </a:rPr>
              <a:t>, in </a:t>
            </a:r>
            <a:r>
              <a:rPr lang="nl-NL" sz="1200" b="0" kern="1200" dirty="0" err="1">
                <a:solidFill>
                  <a:schemeClr val="tx1"/>
                </a:solidFill>
                <a:effectLst/>
                <a:latin typeface="Verdana" pitchFamily="34" charset="0"/>
                <a:ea typeface="Verdana"/>
                <a:cs typeface="Verdana"/>
              </a:rPr>
              <a:t>kindtaal</a:t>
            </a:r>
            <a:endParaRPr lang="nl-NL" sz="1200" b="0" kern="1200" dirty="0">
              <a:solidFill>
                <a:schemeClr val="tx1"/>
              </a:solidFill>
              <a:effectLst/>
              <a:latin typeface="Verdana" pitchFamily="34" charset="0"/>
              <a:ea typeface="Verdana"/>
              <a:cs typeface="Verdana"/>
            </a:endParaRPr>
          </a:p>
          <a:p>
            <a:pPr marL="171450" indent="-171450">
              <a:buFontTx/>
              <a:buChar char="-"/>
              <a:defRPr/>
            </a:pPr>
            <a:r>
              <a:rPr lang="nl-NL" sz="1200" b="0" kern="1200" dirty="0">
                <a:solidFill>
                  <a:schemeClr val="tx1"/>
                </a:solidFill>
                <a:effectLst/>
                <a:latin typeface="Verdana" pitchFamily="34" charset="0"/>
                <a:ea typeface="Verdana"/>
                <a:cs typeface="Verdana"/>
              </a:rPr>
              <a:t>Startopdracht bovenaan: voorkennis activeren</a:t>
            </a:r>
          </a:p>
          <a:p>
            <a:pPr marL="171450" indent="-171450">
              <a:buFontTx/>
              <a:buChar char="-"/>
              <a:defRPr/>
            </a:pPr>
            <a:r>
              <a:rPr lang="nl-NL" sz="1200" b="0" kern="1200" dirty="0">
                <a:solidFill>
                  <a:schemeClr val="tx1"/>
                </a:solidFill>
                <a:effectLst/>
                <a:latin typeface="Verdana" pitchFamily="34" charset="0"/>
                <a:ea typeface="Verdana"/>
                <a:cs typeface="Verdana"/>
              </a:rPr>
              <a:t>Hulp: visualisatie van de rekenstrategie. Op het digibord wordt dit uitgelegd en is er ook een ondersteunend filmpje bij.</a:t>
            </a:r>
          </a:p>
          <a:p>
            <a:pPr marL="171450" indent="-171450">
              <a:buFontTx/>
              <a:buChar char="-"/>
              <a:defRPr/>
            </a:pPr>
            <a:r>
              <a:rPr lang="nl-NL" sz="1200" b="0" kern="1200" dirty="0">
                <a:solidFill>
                  <a:schemeClr val="tx1"/>
                </a:solidFill>
                <a:effectLst/>
                <a:latin typeface="Verdana" pitchFamily="34" charset="0"/>
                <a:ea typeface="Verdana"/>
                <a:cs typeface="Verdana"/>
              </a:rPr>
              <a:t>Opgaven die kinderen maken: 1 en 2 is geleide verwerking. </a:t>
            </a:r>
          </a:p>
          <a:p>
            <a:pPr marL="171450" indent="-171450">
              <a:buFontTx/>
              <a:buChar char="-"/>
              <a:defRPr/>
            </a:pPr>
            <a:endParaRPr lang="nl-NL" sz="1200" b="0" kern="1200" dirty="0">
              <a:solidFill>
                <a:schemeClr val="tx1"/>
              </a:solidFill>
              <a:effectLst/>
              <a:latin typeface="Verdana"/>
              <a:ea typeface="Verdana"/>
              <a:cs typeface="Verdana"/>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12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taken wordt met twee dingen geoefend:</a:t>
            </a:r>
          </a:p>
          <a:p>
            <a:pPr marL="171450" indent="-171450">
              <a:buFontTx/>
              <a:buChar char="-"/>
            </a:pPr>
            <a:r>
              <a:rPr lang="nl-NL" dirty="0"/>
              <a:t>Basisvaardigheden automatiseren</a:t>
            </a:r>
          </a:p>
          <a:p>
            <a:pPr marL="171450" indent="-171450">
              <a:buFontTx/>
              <a:buChar char="-"/>
            </a:pPr>
            <a:r>
              <a:rPr lang="nl-NL" dirty="0" err="1"/>
              <a:t>Toetsdoelen</a:t>
            </a:r>
            <a:r>
              <a:rPr lang="nl-NL" dirty="0"/>
              <a:t> oefenen</a:t>
            </a:r>
          </a:p>
          <a:p>
            <a:br>
              <a:rPr lang="nl-NL" dirty="0"/>
            </a:br>
            <a:r>
              <a:rPr lang="nl-NL" dirty="0"/>
              <a:t>In de rekenmuur zijn de basisvaardigheden weergegeven en is aangegeven met welke drempels in het werkboek wordt geoefend.</a:t>
            </a:r>
          </a:p>
          <a:p>
            <a:r>
              <a:rPr lang="nl-NL" dirty="0"/>
              <a:t>T/m groep 8 komt dit terug, want het is gebleken dat het belangrijk is te blijven oefenen.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505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Verdana"/>
                <a:ea typeface="Verdana"/>
                <a:cs typeface="Verdana"/>
              </a:rPr>
              <a:t>Elk blok wordt afgesloten met Eureka (voor alle kinderen): een uitdagend, rekenwiskundig vraagstuk waarbij de kinderen hun 21e-eeuwse vaardigheden inzetten. Een Eureka-les duurt ongeveer 45 minuten.</a:t>
            </a:r>
          </a:p>
          <a:p>
            <a:r>
              <a:rPr lang="nl-NL" sz="1200" b="1" kern="1200" dirty="0">
                <a:solidFill>
                  <a:schemeClr val="tx1"/>
                </a:solidFill>
                <a:effectLst/>
                <a:latin typeface="Verdana"/>
                <a:ea typeface="Verdana"/>
                <a:cs typeface="Verdana"/>
              </a:rPr>
              <a:t> </a:t>
            </a:r>
            <a:endParaRPr lang="nl-NL" sz="1200" kern="1200" dirty="0">
              <a:solidFill>
                <a:schemeClr val="tx1"/>
              </a:solidFill>
              <a:effectLst/>
              <a:latin typeface="Verdana"/>
              <a:ea typeface="Verdana"/>
              <a:cs typeface="Verdana"/>
            </a:endParaRPr>
          </a:p>
          <a:p>
            <a:r>
              <a:rPr lang="nl-NL" sz="1200" b="1" kern="1200" dirty="0">
                <a:solidFill>
                  <a:schemeClr val="tx1"/>
                </a:solidFill>
                <a:effectLst/>
                <a:latin typeface="Verdana"/>
                <a:ea typeface="Verdana"/>
                <a:cs typeface="Verdana"/>
              </a:rPr>
              <a:t> </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1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0D6F2-52F1-F845-9760-B809A64D37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02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lesopbouw is opgedeeld in twee delen. </a:t>
            </a:r>
          </a:p>
          <a:p>
            <a:r>
              <a:rPr lang="nl-NL" dirty="0"/>
              <a:t>Het blauwe deel (basisdeel) is samen met de leerkracht. Hier wordt instructie gegeven bij de nieuwe doelen. Er zijn oefeningen die ze ‘samen met de </a:t>
            </a:r>
            <a:r>
              <a:rPr lang="nl-NL" dirty="0" err="1"/>
              <a:t>leekracht</a:t>
            </a:r>
            <a:r>
              <a:rPr lang="nl-NL" dirty="0"/>
              <a:t>’ maken. LK kan de resultaten volgen en kijken wie er meer uitleg nodig heeft. Zij krijgen verlengde instructie.</a:t>
            </a:r>
          </a:p>
          <a:p>
            <a:r>
              <a:rPr lang="nl-NL" dirty="0"/>
              <a:t>Aansluitend maken kinderen de basistaak. Dat is de oefening onder begeleiding van de leerkracht. Op dashboard te volgen hoe het gaat. De computer registreert ook hoe </a:t>
            </a:r>
            <a:r>
              <a:rPr lang="nl-NL" dirty="0" err="1"/>
              <a:t>kinderne</a:t>
            </a:r>
            <a:r>
              <a:rPr lang="nl-NL" dirty="0"/>
              <a:t> het doen. </a:t>
            </a:r>
            <a:r>
              <a:rPr lang="nl-NL" dirty="0" err="1"/>
              <a:t>Evt</a:t>
            </a:r>
            <a:r>
              <a:rPr lang="nl-NL" dirty="0"/>
              <a:t> wordt teruggeschakeld naar een onderliggend doel.</a:t>
            </a:r>
          </a:p>
          <a:p>
            <a:endParaRPr lang="nl-NL" dirty="0"/>
          </a:p>
          <a:p>
            <a:r>
              <a:rPr lang="nl-NL" dirty="0"/>
              <a:t>De tweede helft van de les werken kinderen zelfstandig aan de eigen taken. Hier oefenen ze met eerder aangeboden doelen: soms op tempo, soms op inhoud, soms op onderhoud, omdat er binnenkort op voortgeborduurd wordt. In de peiltaken meet het systeem de beheersing en o.b.v. dat resultaat wordt aanbod per leerling persoonlijk ingevuld.</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31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Deze 8 pijlers zijn het fundament van de methode. Mocht je iets willen vertellen over de visie, licht dan de volgende (voor ouders relevante) 3 pijlers eruit: </a:t>
            </a:r>
          </a:p>
          <a:p>
            <a:r>
              <a:rPr lang="nl-NL" dirty="0"/>
              <a:t>- rekenen is meer dan alleen uitrekenen (drieslag)</a:t>
            </a:r>
          </a:p>
          <a:p>
            <a:pPr marL="0" indent="0">
              <a:buFontTx/>
              <a:buNone/>
            </a:pPr>
            <a:r>
              <a:rPr lang="nl-NL" dirty="0"/>
              <a:t>- veel oefenen (rekenmuur)</a:t>
            </a:r>
          </a:p>
          <a:p>
            <a:pPr marL="0" indent="0">
              <a:buFontTx/>
              <a:buNone/>
            </a:pPr>
            <a:r>
              <a:rPr lang="nl-NL" dirty="0"/>
              <a:t>- 21</a:t>
            </a:r>
            <a:r>
              <a:rPr lang="nl-NL" baseline="30000" dirty="0"/>
              <a:t>ste</a:t>
            </a:r>
            <a:r>
              <a:rPr lang="nl-NL" dirty="0"/>
              <a:t> vaardigheden (Eureka)</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0C1C-BD09-4E0D-B82B-E7347015FF8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42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kinderen:</a:t>
            </a:r>
          </a:p>
          <a:p>
            <a:r>
              <a:rPr lang="nl-NL" dirty="0"/>
              <a:t>Dus we werken op een tablet of computer. Er is ook een klein </a:t>
            </a:r>
            <a:r>
              <a:rPr lang="nl-NL" dirty="0" err="1"/>
              <a:t>ict-wb</a:t>
            </a:r>
            <a:r>
              <a:rPr lang="nl-NL" dirty="0"/>
              <a:t> voor opgaven die beter op papier te doen zijn.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2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Scherm kind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61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Oefening met </a:t>
            </a:r>
            <a:r>
              <a:rPr lang="nl-NL" dirty="0" err="1"/>
              <a:t>elaboratieve</a:t>
            </a:r>
            <a:r>
              <a:rPr lang="nl-NL" dirty="0"/>
              <a:t> feedback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50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b="1" dirty="0">
                <a:latin typeface="Verdana" pitchFamily="34" charset="0"/>
              </a:rPr>
              <a:t>Groei</a:t>
            </a:r>
            <a:endParaRPr lang="nl-NL" sz="1200" kern="1200" dirty="0">
              <a:solidFill>
                <a:schemeClr val="tx1"/>
              </a:solidFill>
              <a:effectLst/>
              <a:latin typeface="Verdana"/>
              <a:ea typeface="Verdana"/>
              <a:cs typeface="Verdana"/>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9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8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9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5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9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BFE4D-90AF-4FF5-ACA9-5C38CF0B3C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01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dirty="0"/>
              <a:t>Rekenen komt </a:t>
            </a:r>
            <a:r>
              <a:rPr lang="nl-NL" sz="1200" u="sng" dirty="0"/>
              <a:t>iedere</a:t>
            </a:r>
            <a:r>
              <a:rPr lang="nl-NL" sz="1200" u="none" dirty="0"/>
              <a:t> dag aan bod.</a:t>
            </a:r>
          </a:p>
          <a:p>
            <a:pPr marL="171450" indent="-171450">
              <a:buFontTx/>
              <a:buChar char="-"/>
            </a:pPr>
            <a:r>
              <a:rPr lang="nl-NL" sz="1200" dirty="0"/>
              <a:t>Jaarprogramma: 9 blokken van 4 weken. </a:t>
            </a:r>
          </a:p>
          <a:p>
            <a:pPr marL="171450" indent="-171450">
              <a:buFontTx/>
              <a:buChar char="-"/>
            </a:pPr>
            <a:r>
              <a:rPr lang="nl-NL" sz="1200" dirty="0"/>
              <a:t>Per blok worden 5 nieuwe doelen aangeboden in de instructie. Dit gebeurt in de blauwe kant van het boek (LESSEN). Kinderen verwerken deze onder begeleiding van de leerkracht. </a:t>
            </a:r>
          </a:p>
          <a:p>
            <a:pPr marL="171450" indent="-171450">
              <a:buFontTx/>
              <a:buChar char="-"/>
            </a:pPr>
            <a:r>
              <a:rPr lang="nl-NL" sz="1200" dirty="0"/>
              <a:t>In het aansluitend blok komen de doelen terug, maar dan bij het zelfstandig werken (TAKEN). Pas aan het einde van dat blok wordt in week 4 de toets afgenomen over die doelen. Kinderen zijn dus 2 blokken met de doelen bezig, alvorens getoetst te worden.</a:t>
            </a:r>
          </a:p>
          <a:p>
            <a:pPr marL="0" indent="0">
              <a:buFontTx/>
              <a:buNone/>
            </a:pPr>
            <a:endParaRPr lang="nl-NL" sz="1200" dirty="0"/>
          </a:p>
          <a:p>
            <a:pPr marL="0" indent="0">
              <a:buFontTx/>
              <a:buNone/>
            </a:pPr>
            <a:r>
              <a:rPr lang="nl-NL" sz="1200" dirty="0"/>
              <a:t>Het schema</a:t>
            </a:r>
          </a:p>
          <a:p>
            <a:pPr marL="171450" indent="-171450">
              <a:buFontTx/>
              <a:buChar char="-"/>
            </a:pPr>
            <a:r>
              <a:rPr lang="nl-NL" sz="1200" dirty="0"/>
              <a:t>In week 1 en 2 behandelen we 2 nieuwe doelen. Beide doelen komen uit hetzelfde domein, dus </a:t>
            </a:r>
            <a:r>
              <a:rPr lang="nl-NL" sz="1200" dirty="0" err="1"/>
              <a:t>bijv</a:t>
            </a:r>
            <a:r>
              <a:rPr lang="nl-NL" sz="1200" dirty="0"/>
              <a:t> optellen/aftrekken of vermenigvuldigen.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In week 3 heeft het doel altijd met meten te maken. In de </a:t>
            </a:r>
            <a:r>
              <a:rPr lang="nl-NL" sz="1200" dirty="0" err="1"/>
              <a:t>projectles</a:t>
            </a:r>
            <a:r>
              <a:rPr lang="nl-NL" sz="1200" dirty="0"/>
              <a:t> op woensdag is dan een </a:t>
            </a:r>
            <a:r>
              <a:rPr lang="nl-NL" sz="1200" dirty="0" err="1"/>
              <a:t>doeles</a:t>
            </a:r>
            <a:r>
              <a:rPr lang="nl-NL" sz="1200" dirty="0"/>
              <a:t> waar meetkunde aangeboden wordt.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Op de laatste dag is er Eureka: rijk rekenprobleem waar alle kinderen de laatste dag van het blok aan werken. Gericht op 21</a:t>
            </a:r>
            <a:r>
              <a:rPr lang="nl-NL" sz="1200" baseline="30000" dirty="0"/>
              <a:t>ste</a:t>
            </a:r>
            <a:r>
              <a:rPr lang="nl-NL" sz="1200" dirty="0"/>
              <a:t> </a:t>
            </a:r>
            <a:r>
              <a:rPr lang="nl-NL" sz="1200" dirty="0" err="1"/>
              <a:t>eeuwse</a:t>
            </a:r>
            <a:r>
              <a:rPr lang="nl-NL" sz="1200" dirty="0"/>
              <a:t> vaardigheden</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br>
            <a:r>
              <a:rPr lang="nl-NL" sz="1200" dirty="0"/>
              <a:t>Op vrijdag in week 1 t/m 3 wordt in de </a:t>
            </a:r>
            <a:r>
              <a:rPr lang="nl-NL" sz="1200" dirty="0" err="1"/>
              <a:t>test-je</a:t>
            </a:r>
            <a:r>
              <a:rPr lang="nl-NL" sz="1200" dirty="0"/>
              <a:t> gekeken of de kinderen de doelen goed beheersen. Als dat niet zo is dan krijgen ze daar in de laatste week extra instructie op.</a:t>
            </a:r>
          </a:p>
          <a:p>
            <a:pPr marL="171450" indent="-171450">
              <a:buFontTx/>
              <a:buChar char="-"/>
            </a:pPr>
            <a:r>
              <a:rPr lang="nl-NL" sz="1200" dirty="0"/>
              <a:t>De laatste week van het blok wordt dus gebruikt om extra instructie te geven op de doelen die ze net geleerd hebben. Voor kinderen die hebben laten zien het goed te beheersen, is er verrijkingsmateriaal (rekenplein in het </a:t>
            </a:r>
            <a:r>
              <a:rPr lang="nl-NL" sz="1200" dirty="0" err="1"/>
              <a:t>lwb</a:t>
            </a:r>
            <a:r>
              <a:rPr lang="nl-NL" sz="1200" dirty="0"/>
              <a:t>).</a:t>
            </a:r>
          </a:p>
          <a:p>
            <a:endParaRPr lang="nl-NL" sz="1200"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514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Titl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9329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1" name="Rechthoek 10">
            <a:extLst>
              <a:ext uri="{FF2B5EF4-FFF2-40B4-BE49-F238E27FC236}">
                <a16:creationId xmlns:a16="http://schemas.microsoft.com/office/drawing/2014/main" id="{EDB03EB0-B5A3-4E43-8521-97DE9E928DA3}"/>
              </a:ext>
            </a:extLst>
          </p:cNvPr>
          <p:cNvSpPr/>
          <p:nvPr userDrawn="1"/>
        </p:nvSpPr>
        <p:spPr>
          <a:xfrm>
            <a:off x="5384800" y="654803"/>
            <a:ext cx="6183423"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5702180" y="873126"/>
            <a:ext cx="5525801"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5709920" y="1942948"/>
            <a:ext cx="5518061" cy="3173802"/>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3" name="Tijdelijke aanduiding voor afbeelding 2">
            <a:extLst>
              <a:ext uri="{FF2B5EF4-FFF2-40B4-BE49-F238E27FC236}">
                <a16:creationId xmlns:a16="http://schemas.microsoft.com/office/drawing/2014/main" id="{F3063E9C-43BC-3F46-95AF-BF68F0A1D1A5}"/>
              </a:ext>
            </a:extLst>
          </p:cNvPr>
          <p:cNvSpPr>
            <a:spLocks noGrp="1"/>
          </p:cNvSpPr>
          <p:nvPr>
            <p:ph type="pic" sz="quarter" idx="12"/>
          </p:nvPr>
        </p:nvSpPr>
        <p:spPr>
          <a:xfrm>
            <a:off x="1177925" y="654050"/>
            <a:ext cx="3841115" cy="4705350"/>
          </a:xfrm>
        </p:spPr>
        <p:txBody>
          <a:bodyPr/>
          <a:lstStyle/>
          <a:p>
            <a:endParaRPr lang="nl-NL"/>
          </a:p>
        </p:txBody>
      </p:sp>
    </p:spTree>
    <p:extLst>
      <p:ext uri="{BB962C8B-B14F-4D97-AF65-F5344CB8AC3E}">
        <p14:creationId xmlns:p14="http://schemas.microsoft.com/office/powerpoint/2010/main" val="312483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1" name="Rechthoek 10">
            <a:extLst>
              <a:ext uri="{FF2B5EF4-FFF2-40B4-BE49-F238E27FC236}">
                <a16:creationId xmlns:a16="http://schemas.microsoft.com/office/drawing/2014/main" id="{EDB03EB0-B5A3-4E43-8521-97DE9E928DA3}"/>
              </a:ext>
            </a:extLst>
          </p:cNvPr>
          <p:cNvSpPr/>
          <p:nvPr userDrawn="1"/>
        </p:nvSpPr>
        <p:spPr>
          <a:xfrm>
            <a:off x="1066341" y="654803"/>
            <a:ext cx="6391099"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1244427" y="873126"/>
            <a:ext cx="580754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1251625" y="1942948"/>
            <a:ext cx="5799415" cy="3173802"/>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0" name="Tijdelijke aanduiding voor afbeelding 2">
            <a:extLst>
              <a:ext uri="{FF2B5EF4-FFF2-40B4-BE49-F238E27FC236}">
                <a16:creationId xmlns:a16="http://schemas.microsoft.com/office/drawing/2014/main" id="{34CDD4B9-04E5-934F-B3BB-61A8119950C8}"/>
              </a:ext>
            </a:extLst>
          </p:cNvPr>
          <p:cNvSpPr>
            <a:spLocks noGrp="1"/>
          </p:cNvSpPr>
          <p:nvPr>
            <p:ph type="pic" sz="quarter" idx="12"/>
          </p:nvPr>
        </p:nvSpPr>
        <p:spPr>
          <a:xfrm>
            <a:off x="7790189" y="654050"/>
            <a:ext cx="3841115" cy="4705350"/>
          </a:xfrm>
        </p:spPr>
        <p:txBody>
          <a:bodyPr/>
          <a:lstStyle/>
          <a:p>
            <a:endParaRPr lang="nl-NL"/>
          </a:p>
        </p:txBody>
      </p:sp>
    </p:spTree>
    <p:extLst>
      <p:ext uri="{BB962C8B-B14F-4D97-AF65-F5344CB8AC3E}">
        <p14:creationId xmlns:p14="http://schemas.microsoft.com/office/powerpoint/2010/main" val="314291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Digibord Imag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Afbeelding 6">
            <a:extLst>
              <a:ext uri="{FF2B5EF4-FFF2-40B4-BE49-F238E27FC236}">
                <a16:creationId xmlns:a16="http://schemas.microsoft.com/office/drawing/2014/main" id="{5A0731A9-B408-7344-8FFD-D44BB3C74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300" y="680936"/>
            <a:ext cx="10281462" cy="5783323"/>
          </a:xfrm>
          <a:prstGeom prst="rect">
            <a:avLst/>
          </a:prstGeom>
        </p:spPr>
      </p:pic>
      <p:sp>
        <p:nvSpPr>
          <p:cNvPr id="4" name="Picture Placeholder 7">
            <a:extLst>
              <a:ext uri="{FF2B5EF4-FFF2-40B4-BE49-F238E27FC236}">
                <a16:creationId xmlns:a16="http://schemas.microsoft.com/office/drawing/2014/main" id="{8C2E0AA1-4956-8A4E-A681-5B70B88FBBF3}"/>
              </a:ext>
            </a:extLst>
          </p:cNvPr>
          <p:cNvSpPr>
            <a:spLocks noGrp="1"/>
          </p:cNvSpPr>
          <p:nvPr>
            <p:ph type="pic" sz="quarter" idx="12" hasCustomPrompt="1"/>
          </p:nvPr>
        </p:nvSpPr>
        <p:spPr>
          <a:xfrm>
            <a:off x="2454087" y="1274364"/>
            <a:ext cx="7769862" cy="4358993"/>
          </a:xfrm>
        </p:spPr>
        <p:txBody>
          <a:bodyPr>
            <a:normAutofit/>
          </a:bodyPr>
          <a:lstStyle>
            <a:lvl1pPr marL="171450" indent="-171450">
              <a:buFont typeface="Arial" charset="0"/>
              <a:buChar char="•"/>
              <a:defRPr sz="20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Image</a:t>
            </a:r>
          </a:p>
        </p:txBody>
      </p:sp>
      <p:sp>
        <p:nvSpPr>
          <p:cNvPr id="5" name="object 16">
            <a:extLst>
              <a:ext uri="{FF2B5EF4-FFF2-40B4-BE49-F238E27FC236}">
                <a16:creationId xmlns:a16="http://schemas.microsoft.com/office/drawing/2014/main" id="{36BBF7CE-10E7-9B45-92B8-7AF2D0F47E9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0FF6B421-FF43-D440-82F3-91CD4AE9B17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691602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Digibord Imag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Afbeelding 6">
            <a:extLst>
              <a:ext uri="{FF2B5EF4-FFF2-40B4-BE49-F238E27FC236}">
                <a16:creationId xmlns:a16="http://schemas.microsoft.com/office/drawing/2014/main" id="{5A0731A9-B408-7344-8FFD-D44BB3C74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300" y="680936"/>
            <a:ext cx="10281462" cy="5783323"/>
          </a:xfrm>
          <a:prstGeom prst="rect">
            <a:avLst/>
          </a:prstGeom>
        </p:spPr>
      </p:pic>
      <p:sp>
        <p:nvSpPr>
          <p:cNvPr id="5" name="object 16">
            <a:extLst>
              <a:ext uri="{FF2B5EF4-FFF2-40B4-BE49-F238E27FC236}">
                <a16:creationId xmlns:a16="http://schemas.microsoft.com/office/drawing/2014/main" id="{36BBF7CE-10E7-9B45-92B8-7AF2D0F47E9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0FF6B421-FF43-D440-82F3-91CD4AE9B17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8" name="Media Placeholder 7">
            <a:extLst>
              <a:ext uri="{FF2B5EF4-FFF2-40B4-BE49-F238E27FC236}">
                <a16:creationId xmlns:a16="http://schemas.microsoft.com/office/drawing/2014/main" id="{9E9FA20E-A995-9441-8022-568BCE9A6978}"/>
              </a:ext>
            </a:extLst>
          </p:cNvPr>
          <p:cNvSpPr>
            <a:spLocks noGrp="1"/>
          </p:cNvSpPr>
          <p:nvPr>
            <p:ph type="media" sz="quarter" idx="10"/>
          </p:nvPr>
        </p:nvSpPr>
        <p:spPr>
          <a:xfrm>
            <a:off x="2465388" y="1241425"/>
            <a:ext cx="7691437" cy="4408488"/>
          </a:xfrm>
        </p:spPr>
        <p:txBody>
          <a:bodyPr/>
          <a:lstStyle/>
          <a:p>
            <a:endParaRPr lang="en-US"/>
          </a:p>
        </p:txBody>
      </p:sp>
    </p:spTree>
    <p:extLst>
      <p:ext uri="{BB962C8B-B14F-4D97-AF65-F5344CB8AC3E}">
        <p14:creationId xmlns:p14="http://schemas.microsoft.com/office/powerpoint/2010/main" val="3808297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Mock up video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hthoek 7">
            <a:extLst>
              <a:ext uri="{FF2B5EF4-FFF2-40B4-BE49-F238E27FC236}">
                <a16:creationId xmlns:a16="http://schemas.microsoft.com/office/drawing/2014/main" id="{5DF152D5-BA0A-2E4F-BBB3-7C5473D9FD43}"/>
              </a:ext>
            </a:extLst>
          </p:cNvPr>
          <p:cNvSpPr/>
          <p:nvPr userDrawn="1"/>
        </p:nvSpPr>
        <p:spPr>
          <a:xfrm>
            <a:off x="1011676" y="654803"/>
            <a:ext cx="611754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0" y="2392363"/>
            <a:ext cx="4841875" cy="3624854"/>
          </a:xfrm>
        </p:spPr>
        <p:txBody>
          <a:bodyPr/>
          <a:lstStyle/>
          <a:p>
            <a:endParaRPr lang="nl-NL"/>
          </a:p>
        </p:txBody>
      </p:sp>
      <p:sp>
        <p:nvSpPr>
          <p:cNvPr id="11" name="Tijdelijke aanduiding voor tekst 2">
            <a:extLst>
              <a:ext uri="{FF2B5EF4-FFF2-40B4-BE49-F238E27FC236}">
                <a16:creationId xmlns:a16="http://schemas.microsoft.com/office/drawing/2014/main" id="{9A3A8E6C-6384-894F-A9A9-1BC36E4A3342}"/>
              </a:ext>
            </a:extLst>
          </p:cNvPr>
          <p:cNvSpPr>
            <a:spLocks noGrp="1"/>
          </p:cNvSpPr>
          <p:nvPr>
            <p:ph type="body" sz="quarter" idx="11" hasCustomPrompt="1"/>
          </p:nvPr>
        </p:nvSpPr>
        <p:spPr>
          <a:xfrm>
            <a:off x="1273729" y="789998"/>
            <a:ext cx="400851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88DEF566-6E37-4E40-BD1E-3F90EBE5698A}"/>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7936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Mock up video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chthoek 15">
            <a:extLst>
              <a:ext uri="{FF2B5EF4-FFF2-40B4-BE49-F238E27FC236}">
                <a16:creationId xmlns:a16="http://schemas.microsoft.com/office/drawing/2014/main" id="{B979C47C-2C0A-0C43-9C11-04103A637AD9}"/>
              </a:ext>
            </a:extLst>
          </p:cNvPr>
          <p:cNvSpPr/>
          <p:nvPr userDrawn="1"/>
        </p:nvSpPr>
        <p:spPr>
          <a:xfrm>
            <a:off x="1011676" y="654803"/>
            <a:ext cx="611754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8" name="Afbeelding 7">
            <a:extLst>
              <a:ext uri="{FF2B5EF4-FFF2-40B4-BE49-F238E27FC236}">
                <a16:creationId xmlns:a16="http://schemas.microsoft.com/office/drawing/2014/main" id="{D7C081D1-7460-A145-AA18-060F18856F8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sp>
        <p:nvSpPr>
          <p:cNvPr id="11" name="Tijdelijke aanduiding voor media 14">
            <a:extLst>
              <a:ext uri="{FF2B5EF4-FFF2-40B4-BE49-F238E27FC236}">
                <a16:creationId xmlns:a16="http://schemas.microsoft.com/office/drawing/2014/main" id="{6C8EC2E0-553C-D843-A04E-AABA194E4683}"/>
              </a:ext>
            </a:extLst>
          </p:cNvPr>
          <p:cNvSpPr>
            <a:spLocks noGrp="1"/>
          </p:cNvSpPr>
          <p:nvPr>
            <p:ph type="media" sz="quarter" idx="10"/>
          </p:nvPr>
        </p:nvSpPr>
        <p:spPr>
          <a:xfrm>
            <a:off x="6035965" y="2392363"/>
            <a:ext cx="4881417" cy="3657684"/>
          </a:xfrm>
        </p:spPr>
        <p:txBody>
          <a:bodyPr/>
          <a:lstStyle/>
          <a:p>
            <a:endParaRPr lang="nl-NL"/>
          </a:p>
        </p:txBody>
      </p:sp>
      <p:sp>
        <p:nvSpPr>
          <p:cNvPr id="17" name="Tijdelijke aanduiding voor tekst 2">
            <a:extLst>
              <a:ext uri="{FF2B5EF4-FFF2-40B4-BE49-F238E27FC236}">
                <a16:creationId xmlns:a16="http://schemas.microsoft.com/office/drawing/2014/main" id="{CF77299A-9DA7-B142-9161-318903A73D81}"/>
              </a:ext>
            </a:extLst>
          </p:cNvPr>
          <p:cNvSpPr>
            <a:spLocks noGrp="1"/>
          </p:cNvSpPr>
          <p:nvPr>
            <p:ph type="body" sz="quarter" idx="11" hasCustomPrompt="1"/>
          </p:nvPr>
        </p:nvSpPr>
        <p:spPr>
          <a:xfrm>
            <a:off x="1273729" y="789998"/>
            <a:ext cx="400851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A5973B23-2528-DB4D-85A0-2EF789712DDF}"/>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0790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Mock up image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hthoek 10">
            <a:extLst>
              <a:ext uri="{FF2B5EF4-FFF2-40B4-BE49-F238E27FC236}">
                <a16:creationId xmlns:a16="http://schemas.microsoft.com/office/drawing/2014/main" id="{6C9F20DA-AF93-E048-87BE-4334E1F3A61F}"/>
              </a:ext>
            </a:extLst>
          </p:cNvPr>
          <p:cNvSpPr/>
          <p:nvPr userDrawn="1"/>
        </p:nvSpPr>
        <p:spPr>
          <a:xfrm>
            <a:off x="1011676" y="654803"/>
            <a:ext cx="611754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C6C9D749-2F3E-5A48-8988-1127473BFAD5}"/>
              </a:ext>
            </a:extLst>
          </p:cNvPr>
          <p:cNvSpPr>
            <a:spLocks noGrp="1"/>
          </p:cNvSpPr>
          <p:nvPr>
            <p:ph type="pic" sz="quarter" idx="10" hasCustomPrompt="1"/>
          </p:nvPr>
        </p:nvSpPr>
        <p:spPr>
          <a:xfrm>
            <a:off x="5953125" y="2354263"/>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
        <p:nvSpPr>
          <p:cNvPr id="16" name="Tijdelijke aanduiding voor tekst 2">
            <a:extLst>
              <a:ext uri="{FF2B5EF4-FFF2-40B4-BE49-F238E27FC236}">
                <a16:creationId xmlns:a16="http://schemas.microsoft.com/office/drawing/2014/main" id="{7C8814D5-7141-3F43-A579-591A42679322}"/>
              </a:ext>
            </a:extLst>
          </p:cNvPr>
          <p:cNvSpPr>
            <a:spLocks noGrp="1"/>
          </p:cNvSpPr>
          <p:nvPr>
            <p:ph type="body" sz="quarter" idx="11" hasCustomPrompt="1"/>
          </p:nvPr>
        </p:nvSpPr>
        <p:spPr>
          <a:xfrm>
            <a:off x="1273729" y="789998"/>
            <a:ext cx="400851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F5B33885-6790-F84E-AA47-FC7622759AF8}"/>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82731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Mock up image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1011676" y="654803"/>
            <a:ext cx="611754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8" name="Afbeelding 7">
            <a:extLst>
              <a:ext uri="{FF2B5EF4-FFF2-40B4-BE49-F238E27FC236}">
                <a16:creationId xmlns:a16="http://schemas.microsoft.com/office/drawing/2014/main" id="{D7C081D1-7460-A145-AA18-060F18856F8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sp>
        <p:nvSpPr>
          <p:cNvPr id="15" name="Tijdelijke aanduiding voor afbeelding 2">
            <a:extLst>
              <a:ext uri="{FF2B5EF4-FFF2-40B4-BE49-F238E27FC236}">
                <a16:creationId xmlns:a16="http://schemas.microsoft.com/office/drawing/2014/main" id="{7201F526-9594-6A47-B79C-1CBC92831630}"/>
              </a:ext>
            </a:extLst>
          </p:cNvPr>
          <p:cNvSpPr>
            <a:spLocks noGrp="1"/>
          </p:cNvSpPr>
          <p:nvPr>
            <p:ph type="pic" sz="quarter" idx="10" hasCustomPrompt="1"/>
          </p:nvPr>
        </p:nvSpPr>
        <p:spPr>
          <a:xfrm>
            <a:off x="6096000" y="2384306"/>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
        <p:nvSpPr>
          <p:cNvPr id="16" name="Tijdelijke aanduiding voor tekst 2">
            <a:extLst>
              <a:ext uri="{FF2B5EF4-FFF2-40B4-BE49-F238E27FC236}">
                <a16:creationId xmlns:a16="http://schemas.microsoft.com/office/drawing/2014/main" id="{9E075034-FFAE-F647-9C96-198CDA446410}"/>
              </a:ext>
            </a:extLst>
          </p:cNvPr>
          <p:cNvSpPr>
            <a:spLocks noGrp="1"/>
          </p:cNvSpPr>
          <p:nvPr>
            <p:ph type="body" sz="quarter" idx="11" hasCustomPrompt="1"/>
          </p:nvPr>
        </p:nvSpPr>
        <p:spPr>
          <a:xfrm>
            <a:off x="1273729" y="789998"/>
            <a:ext cx="400851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A77DB32A-A866-5644-9C19-BF20D9311044}"/>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93861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Mock up video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3602256" y="333823"/>
            <a:ext cx="4743499" cy="7006357"/>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3208284" y="1795583"/>
            <a:ext cx="5453622" cy="4082836"/>
          </a:xfrm>
        </p:spPr>
        <p:txBody>
          <a:bodyPr/>
          <a:lstStyle/>
          <a:p>
            <a:endParaRPr lang="nl-NL" dirty="0"/>
          </a:p>
        </p:txBody>
      </p:sp>
      <p:sp>
        <p:nvSpPr>
          <p:cNvPr id="8" name="Tijdelijke aanduiding voor tekst 2">
            <a:extLst>
              <a:ext uri="{FF2B5EF4-FFF2-40B4-BE49-F238E27FC236}">
                <a16:creationId xmlns:a16="http://schemas.microsoft.com/office/drawing/2014/main" id="{F6D2659F-97F7-AE4E-8342-4EA46995B9FF}"/>
              </a:ext>
            </a:extLst>
          </p:cNvPr>
          <p:cNvSpPr>
            <a:spLocks noGrp="1"/>
          </p:cNvSpPr>
          <p:nvPr>
            <p:ph type="body" sz="quarter" idx="11" hasCustomPrompt="1"/>
          </p:nvPr>
        </p:nvSpPr>
        <p:spPr>
          <a:xfrm>
            <a:off x="793308" y="436821"/>
            <a:ext cx="10588053" cy="859437"/>
          </a:xfrm>
        </p:spPr>
        <p:txBody>
          <a:bodyPr>
            <a:normAutofit/>
          </a:bodyPr>
          <a:lstStyle>
            <a:lvl1pPr marL="0" indent="0" algn="ct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6416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Mock up video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41AE7ECA-2E4F-8446-B2E1-6A4C2D3D9B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94480" y="1258163"/>
            <a:ext cx="7374814" cy="5119581"/>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3208284" y="1795583"/>
            <a:ext cx="5453622" cy="4082836"/>
          </a:xfrm>
        </p:spPr>
        <p:txBody>
          <a:bodyPr/>
          <a:lstStyle/>
          <a:p>
            <a:endParaRPr lang="nl-NL" dirty="0"/>
          </a:p>
        </p:txBody>
      </p:sp>
      <p:sp>
        <p:nvSpPr>
          <p:cNvPr id="8" name="Tijdelijke aanduiding voor tekst 2">
            <a:extLst>
              <a:ext uri="{FF2B5EF4-FFF2-40B4-BE49-F238E27FC236}">
                <a16:creationId xmlns:a16="http://schemas.microsoft.com/office/drawing/2014/main" id="{F6D2659F-97F7-AE4E-8342-4EA46995B9FF}"/>
              </a:ext>
            </a:extLst>
          </p:cNvPr>
          <p:cNvSpPr>
            <a:spLocks noGrp="1"/>
          </p:cNvSpPr>
          <p:nvPr>
            <p:ph type="body" sz="quarter" idx="11" hasCustomPrompt="1"/>
          </p:nvPr>
        </p:nvSpPr>
        <p:spPr>
          <a:xfrm>
            <a:off x="793308" y="436821"/>
            <a:ext cx="10588053" cy="859437"/>
          </a:xfrm>
        </p:spPr>
        <p:txBody>
          <a:bodyPr>
            <a:normAutofit/>
          </a:bodyPr>
          <a:lstStyle>
            <a:lvl1pPr marL="0" indent="0" algn="ct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410546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1F2AC2C2-1AA7-D049-9E98-1CB9633A3ED6}"/>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36839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6-Mock up video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3602256" y="333823"/>
            <a:ext cx="4743499" cy="7006357"/>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8" name="Tijdelijke aanduiding voor tekst 2">
            <a:extLst>
              <a:ext uri="{FF2B5EF4-FFF2-40B4-BE49-F238E27FC236}">
                <a16:creationId xmlns:a16="http://schemas.microsoft.com/office/drawing/2014/main" id="{F6D2659F-97F7-AE4E-8342-4EA46995B9FF}"/>
              </a:ext>
            </a:extLst>
          </p:cNvPr>
          <p:cNvSpPr>
            <a:spLocks noGrp="1"/>
          </p:cNvSpPr>
          <p:nvPr>
            <p:ph type="body" sz="quarter" idx="11" hasCustomPrompt="1"/>
          </p:nvPr>
        </p:nvSpPr>
        <p:spPr>
          <a:xfrm>
            <a:off x="793308" y="436821"/>
            <a:ext cx="10588053" cy="859437"/>
          </a:xfrm>
        </p:spPr>
        <p:txBody>
          <a:bodyPr>
            <a:normAutofit/>
          </a:bodyPr>
          <a:lstStyle>
            <a:lvl1pPr marL="0" indent="0" algn="ct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afbeelding 2">
            <a:extLst>
              <a:ext uri="{FF2B5EF4-FFF2-40B4-BE49-F238E27FC236}">
                <a16:creationId xmlns:a16="http://schemas.microsoft.com/office/drawing/2014/main" id="{1B6A760B-6343-3B43-8064-5809657D0EDF}"/>
              </a:ext>
            </a:extLst>
          </p:cNvPr>
          <p:cNvSpPr>
            <a:spLocks noGrp="1"/>
          </p:cNvSpPr>
          <p:nvPr>
            <p:ph type="pic" sz="quarter" idx="12"/>
          </p:nvPr>
        </p:nvSpPr>
        <p:spPr>
          <a:xfrm>
            <a:off x="3132138" y="1731963"/>
            <a:ext cx="5448300" cy="4202112"/>
          </a:xfrm>
        </p:spPr>
        <p:txBody>
          <a:bodyPr/>
          <a:lstStyle/>
          <a:p>
            <a:endParaRPr lang="nl-NL"/>
          </a:p>
        </p:txBody>
      </p:sp>
    </p:spTree>
    <p:extLst>
      <p:ext uri="{BB962C8B-B14F-4D97-AF65-F5344CB8AC3E}">
        <p14:creationId xmlns:p14="http://schemas.microsoft.com/office/powerpoint/2010/main" val="1830872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7-Mock up image Slide">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2560D64-B0D3-AC49-A271-80A9EDB12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41AE7ECA-2E4F-8446-B2E1-6A4C2D3D9B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94480" y="1258163"/>
            <a:ext cx="7374814" cy="5119581"/>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8" name="Tijdelijke aanduiding voor tekst 2">
            <a:extLst>
              <a:ext uri="{FF2B5EF4-FFF2-40B4-BE49-F238E27FC236}">
                <a16:creationId xmlns:a16="http://schemas.microsoft.com/office/drawing/2014/main" id="{F6D2659F-97F7-AE4E-8342-4EA46995B9FF}"/>
              </a:ext>
            </a:extLst>
          </p:cNvPr>
          <p:cNvSpPr>
            <a:spLocks noGrp="1"/>
          </p:cNvSpPr>
          <p:nvPr>
            <p:ph type="body" sz="quarter" idx="11" hasCustomPrompt="1"/>
          </p:nvPr>
        </p:nvSpPr>
        <p:spPr>
          <a:xfrm>
            <a:off x="793308" y="436821"/>
            <a:ext cx="10588053" cy="859437"/>
          </a:xfrm>
        </p:spPr>
        <p:txBody>
          <a:bodyPr>
            <a:normAutofit/>
          </a:bodyPr>
          <a:lstStyle>
            <a:lvl1pPr marL="0" indent="0" algn="ct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afbeelding 2">
            <a:extLst>
              <a:ext uri="{FF2B5EF4-FFF2-40B4-BE49-F238E27FC236}">
                <a16:creationId xmlns:a16="http://schemas.microsoft.com/office/drawing/2014/main" id="{62FDDFC1-DAFA-F242-998D-33E36AA6830C}"/>
              </a:ext>
            </a:extLst>
          </p:cNvPr>
          <p:cNvSpPr>
            <a:spLocks noGrp="1"/>
          </p:cNvSpPr>
          <p:nvPr>
            <p:ph type="pic" sz="quarter" idx="12"/>
          </p:nvPr>
        </p:nvSpPr>
        <p:spPr>
          <a:xfrm>
            <a:off x="3257737" y="1733079"/>
            <a:ext cx="5448300" cy="4202112"/>
          </a:xfrm>
        </p:spPr>
        <p:txBody>
          <a:bodyPr/>
          <a:lstStyle/>
          <a:p>
            <a:endParaRPr lang="nl-NL"/>
          </a:p>
        </p:txBody>
      </p:sp>
    </p:spTree>
    <p:extLst>
      <p:ext uri="{BB962C8B-B14F-4D97-AF65-F5344CB8AC3E}">
        <p14:creationId xmlns:p14="http://schemas.microsoft.com/office/powerpoint/2010/main" val="140208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Imag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0" name="Tijdelijke aanduiding voor afbeelding 2">
            <a:extLst>
              <a:ext uri="{FF2B5EF4-FFF2-40B4-BE49-F238E27FC236}">
                <a16:creationId xmlns:a16="http://schemas.microsoft.com/office/drawing/2014/main" id="{34CDD4B9-04E5-934F-B3BB-61A8119950C8}"/>
              </a:ext>
            </a:extLst>
          </p:cNvPr>
          <p:cNvSpPr>
            <a:spLocks noGrp="1"/>
          </p:cNvSpPr>
          <p:nvPr>
            <p:ph type="pic" sz="quarter" idx="12"/>
          </p:nvPr>
        </p:nvSpPr>
        <p:spPr>
          <a:xfrm>
            <a:off x="0" y="0"/>
            <a:ext cx="12191999" cy="6377746"/>
          </a:xfrm>
        </p:spPr>
        <p:txBody>
          <a:bodyPr/>
          <a:lstStyle/>
          <a:p>
            <a:endParaRPr lang="nl-NL"/>
          </a:p>
        </p:txBody>
      </p:sp>
    </p:spTree>
    <p:extLst>
      <p:ext uri="{BB962C8B-B14F-4D97-AF65-F5344CB8AC3E}">
        <p14:creationId xmlns:p14="http://schemas.microsoft.com/office/powerpoint/2010/main" val="358452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1F2AC2C2-1AA7-D049-9E98-1CB9633A3ED6}"/>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1" name="Afbeelding 11">
            <a:extLst>
              <a:ext uri="{FF2B5EF4-FFF2-40B4-BE49-F238E27FC236}">
                <a16:creationId xmlns:a16="http://schemas.microsoft.com/office/drawing/2014/main" id="{6269BDFF-B236-1D4F-A4C1-A4130E26C0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875" y="2154772"/>
            <a:ext cx="934850" cy="4211038"/>
          </a:xfrm>
          <a:prstGeom prst="rect">
            <a:avLst/>
          </a:prstGeom>
        </p:spPr>
      </p:pic>
      <p:pic>
        <p:nvPicPr>
          <p:cNvPr id="12" name="Afbeelding 8">
            <a:extLst>
              <a:ext uri="{FF2B5EF4-FFF2-40B4-BE49-F238E27FC236}">
                <a16:creationId xmlns:a16="http://schemas.microsoft.com/office/drawing/2014/main" id="{FAF44D72-D10F-5641-8324-26CF18E9BF0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756"/>
          <a:stretch/>
        </p:blipFill>
        <p:spPr>
          <a:xfrm>
            <a:off x="0" y="141090"/>
            <a:ext cx="3507969" cy="3016690"/>
          </a:xfrm>
          <a:prstGeom prst="rect">
            <a:avLst/>
          </a:prstGeom>
        </p:spPr>
      </p:pic>
    </p:spTree>
    <p:extLst>
      <p:ext uri="{BB962C8B-B14F-4D97-AF65-F5344CB8AC3E}">
        <p14:creationId xmlns:p14="http://schemas.microsoft.com/office/powerpoint/2010/main" val="11020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02-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1F2AC2C2-1AA7-D049-9E98-1CB9633A3ED6}"/>
              </a:ext>
            </a:extLst>
          </p:cNvPr>
          <p:cNvSpPr/>
          <p:nvPr userDrawn="1"/>
        </p:nvSpPr>
        <p:spPr>
          <a:xfrm>
            <a:off x="1132654" y="491496"/>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1400669"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1400668" y="2067563"/>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1" name="Afbeelding 2">
            <a:extLst>
              <a:ext uri="{FF2B5EF4-FFF2-40B4-BE49-F238E27FC236}">
                <a16:creationId xmlns:a16="http://schemas.microsoft.com/office/drawing/2014/main" id="{881B807E-C38B-1244-B35F-F9EC714ED59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388878" y="811510"/>
            <a:ext cx="717660" cy="5154950"/>
          </a:xfrm>
          <a:prstGeom prst="rect">
            <a:avLst/>
          </a:prstGeom>
        </p:spPr>
      </p:pic>
      <p:pic>
        <p:nvPicPr>
          <p:cNvPr id="12" name="Afbeelding 12">
            <a:extLst>
              <a:ext uri="{FF2B5EF4-FFF2-40B4-BE49-F238E27FC236}">
                <a16:creationId xmlns:a16="http://schemas.microsoft.com/office/drawing/2014/main" id="{6B25B09C-A051-D045-B313-8804679AA6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5327" r="1" b="13603"/>
          <a:stretch/>
        </p:blipFill>
        <p:spPr>
          <a:xfrm>
            <a:off x="8722067" y="2222690"/>
            <a:ext cx="3349643" cy="4131959"/>
          </a:xfrm>
          <a:prstGeom prst="rect">
            <a:avLst/>
          </a:prstGeom>
        </p:spPr>
      </p:pic>
    </p:spTree>
    <p:extLst>
      <p:ext uri="{BB962C8B-B14F-4D97-AF65-F5344CB8AC3E}">
        <p14:creationId xmlns:p14="http://schemas.microsoft.com/office/powerpoint/2010/main" val="204447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04-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739D6A67-7EB6-6746-894C-C3C4CEE151A1}"/>
              </a:ext>
            </a:extLst>
          </p:cNvPr>
          <p:cNvSpPr/>
          <p:nvPr userDrawn="1"/>
        </p:nvSpPr>
        <p:spPr>
          <a:xfrm>
            <a:off x="2803121" y="891540"/>
            <a:ext cx="6585757" cy="5074920"/>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9F07C1A6-0A52-604D-B19C-3BAF122E33A9}"/>
              </a:ext>
            </a:extLst>
          </p:cNvPr>
          <p:cNvSpPr>
            <a:spLocks noGrp="1"/>
          </p:cNvSpPr>
          <p:nvPr>
            <p:ph type="body" sz="quarter" idx="10" hasCustomPrompt="1"/>
          </p:nvPr>
        </p:nvSpPr>
        <p:spPr>
          <a:xfrm>
            <a:off x="3161117" y="1214641"/>
            <a:ext cx="5892942" cy="786408"/>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4B49860C-A556-0943-96F0-9FAEAEE6A00D}"/>
              </a:ext>
            </a:extLst>
          </p:cNvPr>
          <p:cNvSpPr>
            <a:spLocks noGrp="1"/>
          </p:cNvSpPr>
          <p:nvPr>
            <p:ph type="body" sz="quarter" idx="11" hasCustomPrompt="1"/>
          </p:nvPr>
        </p:nvSpPr>
        <p:spPr>
          <a:xfrm>
            <a:off x="3161116" y="2433839"/>
            <a:ext cx="5892943" cy="3232443"/>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1" name="Afbeelding 10">
            <a:extLst>
              <a:ext uri="{FF2B5EF4-FFF2-40B4-BE49-F238E27FC236}">
                <a16:creationId xmlns:a16="http://schemas.microsoft.com/office/drawing/2014/main" id="{4547C78A-898F-1C43-8E68-DC9D4B684D5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3301" y="4039985"/>
            <a:ext cx="3140192" cy="2248399"/>
          </a:xfrm>
          <a:prstGeom prst="rect">
            <a:avLst/>
          </a:prstGeom>
        </p:spPr>
      </p:pic>
      <p:pic>
        <p:nvPicPr>
          <p:cNvPr id="12" name="Afbeelding 11">
            <a:extLst>
              <a:ext uri="{FF2B5EF4-FFF2-40B4-BE49-F238E27FC236}">
                <a16:creationId xmlns:a16="http://schemas.microsoft.com/office/drawing/2014/main" id="{03CAB618-01EA-1747-9731-C66836F54FF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2841" y="4898072"/>
            <a:ext cx="2240280" cy="1554480"/>
          </a:xfrm>
          <a:prstGeom prst="rect">
            <a:avLst/>
          </a:prstGeom>
        </p:spPr>
      </p:pic>
      <p:pic>
        <p:nvPicPr>
          <p:cNvPr id="13" name="Afbeelding 12">
            <a:extLst>
              <a:ext uri="{FF2B5EF4-FFF2-40B4-BE49-F238E27FC236}">
                <a16:creationId xmlns:a16="http://schemas.microsoft.com/office/drawing/2014/main" id="{76AD9DF8-0274-F04F-AC04-2C65176437A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47333"/>
          <a:stretch/>
        </p:blipFill>
        <p:spPr>
          <a:xfrm rot="5400000">
            <a:off x="-253783" y="2914564"/>
            <a:ext cx="5656411" cy="1610363"/>
          </a:xfrm>
          <a:prstGeom prst="rect">
            <a:avLst/>
          </a:prstGeom>
        </p:spPr>
      </p:pic>
    </p:spTree>
    <p:extLst>
      <p:ext uri="{BB962C8B-B14F-4D97-AF65-F5344CB8AC3E}">
        <p14:creationId xmlns:p14="http://schemas.microsoft.com/office/powerpoint/2010/main" val="254919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78" r="8078"/>
          <a:stretch/>
        </p:blipFill>
        <p:spPr>
          <a:xfrm>
            <a:off x="3657600" y="433130"/>
            <a:ext cx="7992899" cy="5362414"/>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92818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02-Content Slide">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D1AF27C3-C92C-434E-9C77-2F10960ECB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78" r="8078"/>
          <a:stretch/>
        </p:blipFill>
        <p:spPr>
          <a:xfrm>
            <a:off x="1142556" y="433130"/>
            <a:ext cx="7992899" cy="5362414"/>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1400669" y="789998"/>
            <a:ext cx="7476676"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1400668" y="2067563"/>
            <a:ext cx="7476677" cy="3532621"/>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62785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04-Content Slide">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CFD883A2-F74C-C942-8877-30A109390C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337" t="5361" r="15580"/>
          <a:stretch/>
        </p:blipFill>
        <p:spPr>
          <a:xfrm>
            <a:off x="2803121" y="705273"/>
            <a:ext cx="6585757" cy="5074920"/>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Tijdelijke aanduiding voor tekst 2">
            <a:extLst>
              <a:ext uri="{FF2B5EF4-FFF2-40B4-BE49-F238E27FC236}">
                <a16:creationId xmlns:a16="http://schemas.microsoft.com/office/drawing/2014/main" id="{9F07C1A6-0A52-604D-B19C-3BAF122E33A9}"/>
              </a:ext>
            </a:extLst>
          </p:cNvPr>
          <p:cNvSpPr>
            <a:spLocks noGrp="1"/>
          </p:cNvSpPr>
          <p:nvPr>
            <p:ph type="body" sz="quarter" idx="10" hasCustomPrompt="1"/>
          </p:nvPr>
        </p:nvSpPr>
        <p:spPr>
          <a:xfrm>
            <a:off x="3161117" y="1028374"/>
            <a:ext cx="5892942" cy="786408"/>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4B49860C-A556-0943-96F0-9FAEAEE6A00D}"/>
              </a:ext>
            </a:extLst>
          </p:cNvPr>
          <p:cNvSpPr>
            <a:spLocks noGrp="1"/>
          </p:cNvSpPr>
          <p:nvPr>
            <p:ph type="body" sz="quarter" idx="11" hasCustomPrompt="1"/>
          </p:nvPr>
        </p:nvSpPr>
        <p:spPr>
          <a:xfrm>
            <a:off x="3161116" y="2247572"/>
            <a:ext cx="5892943" cy="3232443"/>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558679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05-Content Slid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B5C00409-96AE-E141-859B-C70ACE6FFC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9224" r="13139"/>
          <a:stretch/>
        </p:blipFill>
        <p:spPr>
          <a:xfrm>
            <a:off x="5910716" y="654803"/>
            <a:ext cx="5657507" cy="4705107"/>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6096000" y="1942948"/>
            <a:ext cx="5131981" cy="3173802"/>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45941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1F2AC2C2-1AA7-D049-9E98-1CB9633A3ED6}"/>
              </a:ext>
            </a:extLst>
          </p:cNvPr>
          <p:cNvSpPr/>
          <p:nvPr userDrawn="1"/>
        </p:nvSpPr>
        <p:spPr>
          <a:xfrm>
            <a:off x="1132654" y="491496"/>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1400669"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1400668" y="2067563"/>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352429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06-Content Slid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2E4ECC6-527F-0D45-8DCC-8DCC7151C2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9224" r="13139"/>
          <a:stretch/>
        </p:blipFill>
        <p:spPr>
          <a:xfrm>
            <a:off x="1066341" y="654803"/>
            <a:ext cx="5657507" cy="4705107"/>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1244427" y="873126"/>
            <a:ext cx="5139179" cy="886402"/>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1251625" y="1942948"/>
            <a:ext cx="5131981" cy="3173802"/>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299625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01-Table slide">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770956A4-D838-8141-9F45-0450B16360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4" t="3757" b="3757"/>
          <a:stretch/>
        </p:blipFill>
        <p:spPr>
          <a:xfrm>
            <a:off x="1391896" y="636330"/>
            <a:ext cx="10261840" cy="5362414"/>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Tijdelijke aanduiding voor tekst 2">
            <a:extLst>
              <a:ext uri="{FF2B5EF4-FFF2-40B4-BE49-F238E27FC236}">
                <a16:creationId xmlns:a16="http://schemas.microsoft.com/office/drawing/2014/main" id="{8FCBDA78-4F94-1148-A74B-8F30DBE86789}"/>
              </a:ext>
            </a:extLst>
          </p:cNvPr>
          <p:cNvSpPr>
            <a:spLocks noGrp="1"/>
          </p:cNvSpPr>
          <p:nvPr>
            <p:ph type="body" sz="quarter" idx="10" hasCustomPrompt="1"/>
          </p:nvPr>
        </p:nvSpPr>
        <p:spPr>
          <a:xfrm>
            <a:off x="1659911" y="993198"/>
            <a:ext cx="7476676"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tabel 2">
            <a:extLst>
              <a:ext uri="{FF2B5EF4-FFF2-40B4-BE49-F238E27FC236}">
                <a16:creationId xmlns:a16="http://schemas.microsoft.com/office/drawing/2014/main" id="{3BEDFFB5-FD0A-6E47-880D-4C59C68DE174}"/>
              </a:ext>
            </a:extLst>
          </p:cNvPr>
          <p:cNvSpPr>
            <a:spLocks noGrp="1"/>
          </p:cNvSpPr>
          <p:nvPr>
            <p:ph type="tbl" sz="quarter" idx="11" hasCustomPrompt="1"/>
          </p:nvPr>
        </p:nvSpPr>
        <p:spPr>
          <a:xfrm>
            <a:off x="1660525" y="2109788"/>
            <a:ext cx="9642475" cy="3560762"/>
          </a:xfrm>
        </p:spPr>
        <p:txBody>
          <a:bodyPr>
            <a:normAutofit/>
          </a:bodyPr>
          <a:lstStyle>
            <a:lvl1pPr marL="0" indent="0">
              <a:buNone/>
              <a:defRPr sz="2400">
                <a:solidFill>
                  <a:schemeClr val="bg1"/>
                </a:solidFill>
              </a:defRPr>
            </a:lvl1pPr>
          </a:lstStyle>
          <a:p>
            <a:r>
              <a:rPr lang="nl-NL" dirty="0"/>
              <a:t>Tabel</a:t>
            </a:r>
          </a:p>
        </p:txBody>
      </p:sp>
    </p:spTree>
    <p:extLst>
      <p:ext uri="{BB962C8B-B14F-4D97-AF65-F5344CB8AC3E}">
        <p14:creationId xmlns:p14="http://schemas.microsoft.com/office/powerpoint/2010/main" val="1128318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01-Image + Content slide">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A7A8AD05-0CDC-614C-BCE4-C080B749CB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037" r="13037"/>
          <a:stretch/>
        </p:blipFill>
        <p:spPr>
          <a:xfrm>
            <a:off x="5384800" y="654803"/>
            <a:ext cx="6183423" cy="4705107"/>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5702180" y="873126"/>
            <a:ext cx="5525801" cy="886402"/>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5709920" y="1942948"/>
            <a:ext cx="5518061" cy="3173802"/>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3" name="Tijdelijke aanduiding voor afbeelding 2">
            <a:extLst>
              <a:ext uri="{FF2B5EF4-FFF2-40B4-BE49-F238E27FC236}">
                <a16:creationId xmlns:a16="http://schemas.microsoft.com/office/drawing/2014/main" id="{F3063E9C-43BC-3F46-95AF-BF68F0A1D1A5}"/>
              </a:ext>
            </a:extLst>
          </p:cNvPr>
          <p:cNvSpPr>
            <a:spLocks noGrp="1"/>
          </p:cNvSpPr>
          <p:nvPr>
            <p:ph type="pic" sz="quarter" idx="12"/>
          </p:nvPr>
        </p:nvSpPr>
        <p:spPr>
          <a:xfrm>
            <a:off x="1177925" y="654050"/>
            <a:ext cx="3841115" cy="4705350"/>
          </a:xfrm>
        </p:spPr>
        <p:txBody>
          <a:bodyPr/>
          <a:lstStyle/>
          <a:p>
            <a:endParaRPr lang="nl-NL"/>
          </a:p>
        </p:txBody>
      </p:sp>
    </p:spTree>
    <p:extLst>
      <p:ext uri="{BB962C8B-B14F-4D97-AF65-F5344CB8AC3E}">
        <p14:creationId xmlns:p14="http://schemas.microsoft.com/office/powerpoint/2010/main" val="123959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02-Image + Content slide">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69C85BBA-09D3-5748-9F7F-C2A621E33C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037" r="10554"/>
          <a:stretch/>
        </p:blipFill>
        <p:spPr>
          <a:xfrm>
            <a:off x="1066341" y="654803"/>
            <a:ext cx="6391099" cy="4705107"/>
          </a:xfrm>
          <a:prstGeom prst="rect">
            <a:avLst/>
          </a:prstGeom>
          <a:effectLst>
            <a:outerShdw blurRad="127000" sx="101000" sy="101000" algn="ctr" rotWithShape="0">
              <a:prstClr val="black">
                <a:alpha val="25000"/>
              </a:prstClr>
            </a:outerShdw>
          </a:effectLst>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1244427" y="873126"/>
            <a:ext cx="5807549" cy="886402"/>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1251625" y="1942948"/>
            <a:ext cx="5799415" cy="3173802"/>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0" name="Tijdelijke aanduiding voor afbeelding 2">
            <a:extLst>
              <a:ext uri="{FF2B5EF4-FFF2-40B4-BE49-F238E27FC236}">
                <a16:creationId xmlns:a16="http://schemas.microsoft.com/office/drawing/2014/main" id="{34CDD4B9-04E5-934F-B3BB-61A8119950C8}"/>
              </a:ext>
            </a:extLst>
          </p:cNvPr>
          <p:cNvSpPr>
            <a:spLocks noGrp="1"/>
          </p:cNvSpPr>
          <p:nvPr>
            <p:ph type="pic" sz="quarter" idx="12"/>
          </p:nvPr>
        </p:nvSpPr>
        <p:spPr>
          <a:xfrm>
            <a:off x="7790189" y="654050"/>
            <a:ext cx="3841115" cy="4705350"/>
          </a:xfrm>
        </p:spPr>
        <p:txBody>
          <a:bodyPr/>
          <a:lstStyle/>
          <a:p>
            <a:endParaRPr lang="nl-NL"/>
          </a:p>
        </p:txBody>
      </p:sp>
    </p:spTree>
    <p:extLst>
      <p:ext uri="{BB962C8B-B14F-4D97-AF65-F5344CB8AC3E}">
        <p14:creationId xmlns:p14="http://schemas.microsoft.com/office/powerpoint/2010/main" val="128787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01-Mock up video Slide">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C9530AD8-0BAA-2043-B75B-DDC2DD067A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423" r="21281" b="1782"/>
          <a:stretch/>
        </p:blipFill>
        <p:spPr>
          <a:xfrm>
            <a:off x="985746" y="654803"/>
            <a:ext cx="6143473" cy="5362414"/>
          </a:xfrm>
          <a:prstGeom prst="rect">
            <a:avLst/>
          </a:prstGeom>
          <a:effectLst>
            <a:outerShdw blurRad="127000" sx="101000" sy="101000" algn="ctr" rotWithShape="0">
              <a:prstClr val="black">
                <a:alpha val="25000"/>
              </a:prstClr>
            </a:outerShdw>
          </a:effectLst>
        </p:spPr>
      </p:pic>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0" y="2392363"/>
            <a:ext cx="4841875" cy="3624854"/>
          </a:xfrm>
        </p:spPr>
        <p:txBody>
          <a:bodyPr/>
          <a:lstStyle/>
          <a:p>
            <a:endParaRPr lang="nl-NL"/>
          </a:p>
        </p:txBody>
      </p:sp>
      <p:sp>
        <p:nvSpPr>
          <p:cNvPr id="11" name="Tijdelijke aanduiding voor tekst 2">
            <a:extLst>
              <a:ext uri="{FF2B5EF4-FFF2-40B4-BE49-F238E27FC236}">
                <a16:creationId xmlns:a16="http://schemas.microsoft.com/office/drawing/2014/main" id="{9A3A8E6C-6384-894F-A9A9-1BC36E4A3342}"/>
              </a:ext>
            </a:extLst>
          </p:cNvPr>
          <p:cNvSpPr>
            <a:spLocks noGrp="1"/>
          </p:cNvSpPr>
          <p:nvPr>
            <p:ph type="body" sz="quarter" idx="11" hasCustomPrompt="1"/>
          </p:nvPr>
        </p:nvSpPr>
        <p:spPr>
          <a:xfrm>
            <a:off x="1273729" y="823864"/>
            <a:ext cx="4008517"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88DEF566-6E37-4E40-BD1E-3F90EBE5698A}"/>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52510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02-Mock up video Slid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2901DB7-8E96-EF44-A286-D589A695E8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423" r="21281" b="1782"/>
          <a:stretch/>
        </p:blipFill>
        <p:spPr>
          <a:xfrm>
            <a:off x="985746" y="654803"/>
            <a:ext cx="6143473" cy="5362414"/>
          </a:xfrm>
          <a:prstGeom prst="rect">
            <a:avLst/>
          </a:prstGeom>
          <a:effectLst>
            <a:outerShdw blurRad="127000" sx="101000" sy="101000" algn="ctr" rotWithShape="0">
              <a:prstClr val="black">
                <a:alpha val="25000"/>
              </a:prstClr>
            </a:outerShdw>
          </a:effectLst>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8" name="Afbeelding 7">
            <a:extLst>
              <a:ext uri="{FF2B5EF4-FFF2-40B4-BE49-F238E27FC236}">
                <a16:creationId xmlns:a16="http://schemas.microsoft.com/office/drawing/2014/main" id="{D7C081D1-7460-A145-AA18-060F18856F8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sp>
        <p:nvSpPr>
          <p:cNvPr id="11" name="Tijdelijke aanduiding voor media 14">
            <a:extLst>
              <a:ext uri="{FF2B5EF4-FFF2-40B4-BE49-F238E27FC236}">
                <a16:creationId xmlns:a16="http://schemas.microsoft.com/office/drawing/2014/main" id="{6C8EC2E0-553C-D843-A04E-AABA194E4683}"/>
              </a:ext>
            </a:extLst>
          </p:cNvPr>
          <p:cNvSpPr>
            <a:spLocks noGrp="1"/>
          </p:cNvSpPr>
          <p:nvPr>
            <p:ph type="media" sz="quarter" idx="10"/>
          </p:nvPr>
        </p:nvSpPr>
        <p:spPr>
          <a:xfrm>
            <a:off x="6035965" y="2392363"/>
            <a:ext cx="4881417" cy="3657684"/>
          </a:xfrm>
        </p:spPr>
        <p:txBody>
          <a:bodyPr/>
          <a:lstStyle/>
          <a:p>
            <a:endParaRPr lang="nl-NL"/>
          </a:p>
        </p:txBody>
      </p:sp>
      <p:sp>
        <p:nvSpPr>
          <p:cNvPr id="17" name="Tijdelijke aanduiding voor tekst 2">
            <a:extLst>
              <a:ext uri="{FF2B5EF4-FFF2-40B4-BE49-F238E27FC236}">
                <a16:creationId xmlns:a16="http://schemas.microsoft.com/office/drawing/2014/main" id="{CF77299A-9DA7-B142-9161-318903A73D81}"/>
              </a:ext>
            </a:extLst>
          </p:cNvPr>
          <p:cNvSpPr>
            <a:spLocks noGrp="1"/>
          </p:cNvSpPr>
          <p:nvPr>
            <p:ph type="body" sz="quarter" idx="11" hasCustomPrompt="1"/>
          </p:nvPr>
        </p:nvSpPr>
        <p:spPr>
          <a:xfrm>
            <a:off x="1273729" y="840797"/>
            <a:ext cx="4008517"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A5973B23-2528-DB4D-85A0-2EF789712DDF}"/>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958186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01-Mock up image Slide">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9045641C-5F93-874F-9812-C6FAF758D3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423" r="21281" b="1782"/>
          <a:stretch/>
        </p:blipFill>
        <p:spPr>
          <a:xfrm>
            <a:off x="985746" y="654803"/>
            <a:ext cx="6143473" cy="5362414"/>
          </a:xfrm>
          <a:prstGeom prst="rect">
            <a:avLst/>
          </a:prstGeom>
          <a:effectLst>
            <a:outerShdw blurRad="127000" sx="101000" sy="101000" algn="ctr" rotWithShape="0">
              <a:prstClr val="black">
                <a:alpha val="25000"/>
              </a:prstClr>
            </a:outerShdw>
          </a:effectLst>
        </p:spPr>
      </p:pic>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C6C9D749-2F3E-5A48-8988-1127473BFAD5}"/>
              </a:ext>
            </a:extLst>
          </p:cNvPr>
          <p:cNvSpPr>
            <a:spLocks noGrp="1"/>
          </p:cNvSpPr>
          <p:nvPr>
            <p:ph type="pic" sz="quarter" idx="10" hasCustomPrompt="1"/>
          </p:nvPr>
        </p:nvSpPr>
        <p:spPr>
          <a:xfrm>
            <a:off x="5953125" y="2354263"/>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
        <p:nvSpPr>
          <p:cNvPr id="16" name="Tijdelijke aanduiding voor tekst 2">
            <a:extLst>
              <a:ext uri="{FF2B5EF4-FFF2-40B4-BE49-F238E27FC236}">
                <a16:creationId xmlns:a16="http://schemas.microsoft.com/office/drawing/2014/main" id="{7C8814D5-7141-3F43-A579-591A42679322}"/>
              </a:ext>
            </a:extLst>
          </p:cNvPr>
          <p:cNvSpPr>
            <a:spLocks noGrp="1"/>
          </p:cNvSpPr>
          <p:nvPr>
            <p:ph type="body" sz="quarter" idx="11" hasCustomPrompt="1"/>
          </p:nvPr>
        </p:nvSpPr>
        <p:spPr>
          <a:xfrm>
            <a:off x="1273729" y="823864"/>
            <a:ext cx="4008517"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F5B33885-6790-F84E-AA47-FC7622759AF8}"/>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582941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02-Mock up image Slide">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5F58DBD0-A44B-504D-93B7-07429EC9DA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423" r="21281" b="1782"/>
          <a:stretch/>
        </p:blipFill>
        <p:spPr>
          <a:xfrm>
            <a:off x="985746" y="654803"/>
            <a:ext cx="6143473" cy="5362414"/>
          </a:xfrm>
          <a:prstGeom prst="rect">
            <a:avLst/>
          </a:prstGeom>
          <a:effectLst>
            <a:outerShdw blurRad="127000" sx="101000" sy="101000" algn="ctr" rotWithShape="0">
              <a:prstClr val="black">
                <a:alpha val="25000"/>
              </a:prstClr>
            </a:outerShdw>
          </a:effectLst>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8" name="Afbeelding 7">
            <a:extLst>
              <a:ext uri="{FF2B5EF4-FFF2-40B4-BE49-F238E27FC236}">
                <a16:creationId xmlns:a16="http://schemas.microsoft.com/office/drawing/2014/main" id="{D7C081D1-7460-A145-AA18-060F18856F8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sp>
        <p:nvSpPr>
          <p:cNvPr id="15" name="Tijdelijke aanduiding voor afbeelding 2">
            <a:extLst>
              <a:ext uri="{FF2B5EF4-FFF2-40B4-BE49-F238E27FC236}">
                <a16:creationId xmlns:a16="http://schemas.microsoft.com/office/drawing/2014/main" id="{7201F526-9594-6A47-B79C-1CBC92831630}"/>
              </a:ext>
            </a:extLst>
          </p:cNvPr>
          <p:cNvSpPr>
            <a:spLocks noGrp="1"/>
          </p:cNvSpPr>
          <p:nvPr>
            <p:ph type="pic" sz="quarter" idx="10" hasCustomPrompt="1"/>
          </p:nvPr>
        </p:nvSpPr>
        <p:spPr>
          <a:xfrm>
            <a:off x="6096000" y="2384306"/>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
        <p:nvSpPr>
          <p:cNvPr id="16" name="Tijdelijke aanduiding voor tekst 2">
            <a:extLst>
              <a:ext uri="{FF2B5EF4-FFF2-40B4-BE49-F238E27FC236}">
                <a16:creationId xmlns:a16="http://schemas.microsoft.com/office/drawing/2014/main" id="{9E075034-FFAE-F647-9C96-198CDA446410}"/>
              </a:ext>
            </a:extLst>
          </p:cNvPr>
          <p:cNvSpPr>
            <a:spLocks noGrp="1"/>
          </p:cNvSpPr>
          <p:nvPr>
            <p:ph type="body" sz="quarter" idx="11" hasCustomPrompt="1"/>
          </p:nvPr>
        </p:nvSpPr>
        <p:spPr>
          <a:xfrm>
            <a:off x="1273729" y="789998"/>
            <a:ext cx="4008517" cy="859437"/>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A77DB32A-A866-5644-9C19-BF20D9311044}"/>
              </a:ext>
            </a:extLst>
          </p:cNvPr>
          <p:cNvSpPr>
            <a:spLocks noGrp="1"/>
          </p:cNvSpPr>
          <p:nvPr>
            <p:ph type="body" sz="quarter" idx="12" hasCustomPrompt="1"/>
          </p:nvPr>
        </p:nvSpPr>
        <p:spPr>
          <a:xfrm>
            <a:off x="1273729" y="2009197"/>
            <a:ext cx="4008518" cy="3532621"/>
          </a:xfrm>
        </p:spPr>
        <p:txBody>
          <a:bodyPr>
            <a:norm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172465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02-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004EC9-907A-4C4F-BBD0-E02521725208}"/>
              </a:ext>
            </a:extLst>
          </p:cNvPr>
          <p:cNvPicPr>
            <a:picLocks noChangeAspect="1"/>
          </p:cNvPicPr>
          <p:nvPr userDrawn="1"/>
        </p:nvPicPr>
        <p:blipFill rotWithShape="1">
          <a:blip r:embed="rId2"/>
          <a:srcRect t="15692" b="1388"/>
          <a:stretch/>
        </p:blipFill>
        <p:spPr>
          <a:xfrm>
            <a:off x="2982" y="0"/>
            <a:ext cx="12189017" cy="6745172"/>
          </a:xfrm>
          <a:prstGeom prst="rect">
            <a:avLst/>
          </a:prstGeom>
        </p:spPr>
      </p:pic>
      <p:sp>
        <p:nvSpPr>
          <p:cNvPr id="7" name="object 16">
            <a:extLst>
              <a:ext uri="{FF2B5EF4-FFF2-40B4-BE49-F238E27FC236}">
                <a16:creationId xmlns:a16="http://schemas.microsoft.com/office/drawing/2014/main" id="{A2E576F1-11DD-3342-BBF5-562F1A8A4B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4C70ABA1-1D0D-264D-BC2C-13286195FC4A}"/>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4289188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Lee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25865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1F2AC2C2-1AA7-D049-9E98-1CB9633A3ED6}"/>
              </a:ext>
            </a:extLst>
          </p:cNvPr>
          <p:cNvSpPr/>
          <p:nvPr userDrawn="1"/>
        </p:nvSpPr>
        <p:spPr>
          <a:xfrm>
            <a:off x="10417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729114B7-730D-9C42-A3E3-F71C9E6FC013}"/>
              </a:ext>
            </a:extLst>
          </p:cNvPr>
          <p:cNvSpPr>
            <a:spLocks noGrp="1"/>
          </p:cNvSpPr>
          <p:nvPr>
            <p:ph type="body" sz="quarter" idx="10" hasCustomPrompt="1"/>
          </p:nvPr>
        </p:nvSpPr>
        <p:spPr>
          <a:xfrm>
            <a:off x="1309716"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1D639D5E-6A6D-7948-B177-E336B3E7D343}"/>
              </a:ext>
            </a:extLst>
          </p:cNvPr>
          <p:cNvSpPr>
            <a:spLocks noGrp="1"/>
          </p:cNvSpPr>
          <p:nvPr>
            <p:ph type="body" sz="quarter" idx="11" hasCustomPrompt="1"/>
          </p:nvPr>
        </p:nvSpPr>
        <p:spPr>
          <a:xfrm>
            <a:off x="1309715"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09130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Lee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2E576F1-11DD-3342-BBF5-562F1A8A4B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4C70ABA1-1D0D-264D-BC2C-13286195FC4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857854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772649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10-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6BFB4C6-FF72-7E4C-A26A-76DCEF9C5A57}"/>
              </a:ext>
            </a:extLst>
          </p:cNvPr>
          <p:cNvSpPr/>
          <p:nvPr userDrawn="1"/>
        </p:nvSpPr>
        <p:spPr>
          <a:xfrm>
            <a:off x="2155371" y="511508"/>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bject 16">
            <a:extLst>
              <a:ext uri="{FF2B5EF4-FFF2-40B4-BE49-F238E27FC236}">
                <a16:creationId xmlns:a16="http://schemas.microsoft.com/office/drawing/2014/main" id="{A732C50D-5654-F043-8265-F2E2A92E93FB}"/>
              </a:ext>
            </a:extLst>
          </p:cNvPr>
          <p:cNvSpPr/>
          <p:nvPr userDrawn="1"/>
        </p:nvSpPr>
        <p:spPr>
          <a:xfrm>
            <a:off x="2985" y="6377748"/>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5"/>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2423387" y="868378"/>
            <a:ext cx="7476676" cy="859437"/>
          </a:xfrm>
        </p:spPr>
        <p:txBody>
          <a:bodyPr>
            <a:normAutofit/>
          </a:bodyPr>
          <a:lstStyle>
            <a:lvl1pPr marL="0" indent="0">
              <a:buNone/>
              <a:defRPr sz="3000" b="1">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2423386" y="2087577"/>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66692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934140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822769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2">
            <a:extLst>
              <a:ext uri="{FF2B5EF4-FFF2-40B4-BE49-F238E27FC236}">
                <a16:creationId xmlns:a16="http://schemas.microsoft.com/office/drawing/2014/main" id="{3843CCE4-8A7A-AB40-BA5D-C5E55786A061}"/>
              </a:ext>
            </a:extLst>
          </p:cNvPr>
          <p:cNvSpPr>
            <a:spLocks noGrp="1"/>
          </p:cNvSpPr>
          <p:nvPr>
            <p:ph type="body" sz="quarter" idx="11" hasCustomPrompt="1"/>
          </p:nvPr>
        </p:nvSpPr>
        <p:spPr>
          <a:xfrm>
            <a:off x="1126297"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964988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6463068"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2">
            <a:extLst>
              <a:ext uri="{FF2B5EF4-FFF2-40B4-BE49-F238E27FC236}">
                <a16:creationId xmlns:a16="http://schemas.microsoft.com/office/drawing/2014/main" id="{3843CCE4-8A7A-AB40-BA5D-C5E55786A061}"/>
              </a:ext>
            </a:extLst>
          </p:cNvPr>
          <p:cNvSpPr>
            <a:spLocks noGrp="1"/>
          </p:cNvSpPr>
          <p:nvPr>
            <p:ph type="body" sz="quarter" idx="11" hasCustomPrompt="1"/>
          </p:nvPr>
        </p:nvSpPr>
        <p:spPr>
          <a:xfrm>
            <a:off x="6463068"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440904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6516414" y="0"/>
            <a:ext cx="5675586" cy="6858000"/>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6513431"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1126297" y="424239"/>
            <a:ext cx="5199858"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1126297" y="1294354"/>
            <a:ext cx="5199858"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04525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2291"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6960637" y="424239"/>
            <a:ext cx="4845094"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6960637" y="1294354"/>
            <a:ext cx="4845094"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475277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993692"/>
            <a:ext cx="12187454" cy="438405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58344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Rechthoek 4">
            <a:extLst>
              <a:ext uri="{FF2B5EF4-FFF2-40B4-BE49-F238E27FC236}">
                <a16:creationId xmlns:a16="http://schemas.microsoft.com/office/drawing/2014/main" id="{739D6A67-7EB6-6746-894C-C3C4CEE151A1}"/>
              </a:ext>
            </a:extLst>
          </p:cNvPr>
          <p:cNvSpPr/>
          <p:nvPr userDrawn="1"/>
        </p:nvSpPr>
        <p:spPr>
          <a:xfrm>
            <a:off x="2803121" y="891540"/>
            <a:ext cx="6585757" cy="5074920"/>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9F07C1A6-0A52-604D-B19C-3BAF122E33A9}"/>
              </a:ext>
            </a:extLst>
          </p:cNvPr>
          <p:cNvSpPr>
            <a:spLocks noGrp="1"/>
          </p:cNvSpPr>
          <p:nvPr>
            <p:ph type="body" sz="quarter" idx="10" hasCustomPrompt="1"/>
          </p:nvPr>
        </p:nvSpPr>
        <p:spPr>
          <a:xfrm>
            <a:off x="3161117" y="1214641"/>
            <a:ext cx="5892942" cy="786408"/>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4">
            <a:extLst>
              <a:ext uri="{FF2B5EF4-FFF2-40B4-BE49-F238E27FC236}">
                <a16:creationId xmlns:a16="http://schemas.microsoft.com/office/drawing/2014/main" id="{4B49860C-A556-0943-96F0-9FAEAEE6A00D}"/>
              </a:ext>
            </a:extLst>
          </p:cNvPr>
          <p:cNvSpPr>
            <a:spLocks noGrp="1"/>
          </p:cNvSpPr>
          <p:nvPr>
            <p:ph type="body" sz="quarter" idx="11" hasCustomPrompt="1"/>
          </p:nvPr>
        </p:nvSpPr>
        <p:spPr>
          <a:xfrm>
            <a:off x="3161116" y="2433839"/>
            <a:ext cx="5892943" cy="3232443"/>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92172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430128"/>
            <a:ext cx="12187454" cy="4947618"/>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4128904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Rechthoek 9">
            <a:extLst>
              <a:ext uri="{FF2B5EF4-FFF2-40B4-BE49-F238E27FC236}">
                <a16:creationId xmlns:a16="http://schemas.microsoft.com/office/drawing/2014/main" id="{C4D8BC28-9B39-574B-BF48-CC3086378719}"/>
              </a:ext>
            </a:extLst>
          </p:cNvPr>
          <p:cNvSpPr/>
          <p:nvPr userDrawn="1"/>
        </p:nvSpPr>
        <p:spPr>
          <a:xfrm>
            <a:off x="994108" y="1950549"/>
            <a:ext cx="11197892" cy="435297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63359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Rechthoek 9">
            <a:extLst>
              <a:ext uri="{FF2B5EF4-FFF2-40B4-BE49-F238E27FC236}">
                <a16:creationId xmlns:a16="http://schemas.microsoft.com/office/drawing/2014/main" id="{C4D8BC28-9B39-574B-BF48-CC3086378719}"/>
              </a:ext>
            </a:extLst>
          </p:cNvPr>
          <p:cNvSpPr/>
          <p:nvPr userDrawn="1"/>
        </p:nvSpPr>
        <p:spPr>
          <a:xfrm>
            <a:off x="994108" y="1310642"/>
            <a:ext cx="11197892" cy="4992882"/>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7650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9-Content slide">
    <p:bg>
      <p:bgPr>
        <a:solidFill>
          <a:srgbClr val="002F65"/>
        </a:solidFill>
        <a:effectLst/>
      </p:bgPr>
    </p:bg>
    <p:spTree>
      <p:nvGrpSpPr>
        <p:cNvPr id="1" name=""/>
        <p:cNvGrpSpPr/>
        <p:nvPr/>
      </p:nvGrpSpPr>
      <p:grpSpPr>
        <a:xfrm>
          <a:off x="0" y="0"/>
          <a:ext cx="0" cy="0"/>
          <a:chOff x="0" y="0"/>
          <a:chExt cx="0" cy="0"/>
        </a:xfrm>
      </p:grpSpPr>
      <p:sp>
        <p:nvSpPr>
          <p:cNvPr id="2" name="Afgeronde rechthoek 1">
            <a:extLst>
              <a:ext uri="{FF2B5EF4-FFF2-40B4-BE49-F238E27FC236}">
                <a16:creationId xmlns:a16="http://schemas.microsoft.com/office/drawing/2014/main" id="{6211499A-2DC1-914A-8A16-9AEDADEFE164}"/>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A1E29AF0-0428-B140-B82B-B58AC1F974DC}"/>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73B9B45B-958A-534E-B293-0CFF726B5930}"/>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484592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6BFB4C6-FF72-7E4C-A26A-76DCEF9C5A57}"/>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924012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Content slide">
    <p:bg>
      <p:bgPr>
        <a:solidFill>
          <a:srgbClr val="009CDA"/>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FCFF0A31-64BA-D845-BA78-63FB0CB86270}"/>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ject 16">
            <a:extLst>
              <a:ext uri="{FF2B5EF4-FFF2-40B4-BE49-F238E27FC236}">
                <a16:creationId xmlns:a16="http://schemas.microsoft.com/office/drawing/2014/main" id="{6C0D18AC-ACE4-1B41-8BBA-D5BBD4FDBC4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246174E4-916B-D84B-B105-B7A0B826E63C}"/>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8CD3ACD9-4059-FF42-B454-66E46B30D804}"/>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201CCE1B-3D1A-0B46-B389-679C84AEED0C}"/>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42749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Content slide">
    <p:bg>
      <p:bgPr>
        <a:solidFill>
          <a:srgbClr val="E4F1FB"/>
        </a:solidFill>
        <a:effectLst/>
      </p:bgPr>
    </p:bg>
    <p:spTree>
      <p:nvGrpSpPr>
        <p:cNvPr id="1" name=""/>
        <p:cNvGrpSpPr/>
        <p:nvPr/>
      </p:nvGrpSpPr>
      <p:grpSpPr>
        <a:xfrm>
          <a:off x="0" y="0"/>
          <a:ext cx="0" cy="0"/>
          <a:chOff x="0" y="0"/>
          <a:chExt cx="0" cy="0"/>
        </a:xfrm>
      </p:grpSpPr>
      <p:sp>
        <p:nvSpPr>
          <p:cNvPr id="10" name="Afgeronde rechthoek 9">
            <a:extLst>
              <a:ext uri="{FF2B5EF4-FFF2-40B4-BE49-F238E27FC236}">
                <a16:creationId xmlns:a16="http://schemas.microsoft.com/office/drawing/2014/main" id="{3D36983C-7C5C-E34C-97A7-2684CDAD09DC}"/>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A1E29AF0-0428-B140-B82B-B58AC1F974DC}"/>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73B9B45B-958A-534E-B293-0CFF726B5930}"/>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9" name="Rechthoek 8">
            <a:extLst>
              <a:ext uri="{FF2B5EF4-FFF2-40B4-BE49-F238E27FC236}">
                <a16:creationId xmlns:a16="http://schemas.microsoft.com/office/drawing/2014/main" id="{2BA32417-72B6-A142-9D29-5BD82E830948}"/>
              </a:ext>
            </a:extLst>
          </p:cNvPr>
          <p:cNvSpPr/>
          <p:nvPr userDrawn="1"/>
        </p:nvSpPr>
        <p:spPr>
          <a:xfrm>
            <a:off x="0" y="0"/>
            <a:ext cx="983673" cy="637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8195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10-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6BFB4C6-FF72-7E4C-A26A-76DCEF9C5A57}"/>
              </a:ext>
            </a:extLst>
          </p:cNvPr>
          <p:cNvSpPr/>
          <p:nvPr userDrawn="1"/>
        </p:nvSpPr>
        <p:spPr>
          <a:xfrm>
            <a:off x="2155370" y="511508"/>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2423386" y="868376"/>
            <a:ext cx="7476676" cy="859437"/>
          </a:xfrm>
        </p:spPr>
        <p:txBody>
          <a:bodyPr>
            <a:normAutofit/>
          </a:bodyPr>
          <a:lstStyle>
            <a:lvl1pPr marL="0" indent="0">
              <a:buNone/>
              <a:defRPr sz="4000" b="1">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2423385" y="2087575"/>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523890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A229F042-5265-9A41-87B9-6C5A5229B053}"/>
              </a:ext>
            </a:extLst>
          </p:cNvPr>
          <p:cNvSpPr/>
          <p:nvPr userDrawn="1"/>
        </p:nvSpPr>
        <p:spPr>
          <a:xfrm>
            <a:off x="690125" y="532883"/>
            <a:ext cx="10810745"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1119334" y="889751"/>
            <a:ext cx="9797142"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1119333" y="2108950"/>
            <a:ext cx="9797143"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067284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7-Image + 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430128"/>
            <a:ext cx="12187454" cy="4947618"/>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5274503"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afbeelding 2">
            <a:extLst>
              <a:ext uri="{FF2B5EF4-FFF2-40B4-BE49-F238E27FC236}">
                <a16:creationId xmlns:a16="http://schemas.microsoft.com/office/drawing/2014/main" id="{D796E274-9DF9-2045-A42A-9CC326BE8B8C}"/>
              </a:ext>
            </a:extLst>
          </p:cNvPr>
          <p:cNvSpPr>
            <a:spLocks noGrp="1"/>
          </p:cNvSpPr>
          <p:nvPr>
            <p:ph type="pic" sz="quarter" idx="11" hasCustomPrompt="1"/>
          </p:nvPr>
        </p:nvSpPr>
        <p:spPr>
          <a:xfrm>
            <a:off x="6718041" y="0"/>
            <a:ext cx="5472372" cy="6376988"/>
          </a:xfrm>
        </p:spPr>
        <p:txBody>
          <a:bodyPr>
            <a:normAutofit/>
          </a:bodyPr>
          <a:lstStyle>
            <a:lvl1pPr marL="0" indent="0">
              <a:buNone/>
              <a:defRPr sz="1800"/>
            </a:lvl1pPr>
          </a:lstStyle>
          <a:p>
            <a:r>
              <a:rPr lang="nl-NL" dirty="0"/>
              <a:t>Afbeelding</a:t>
            </a:r>
          </a:p>
        </p:txBody>
      </p:sp>
    </p:spTree>
    <p:extLst>
      <p:ext uri="{BB962C8B-B14F-4D97-AF65-F5344CB8AC3E}">
        <p14:creationId xmlns:p14="http://schemas.microsoft.com/office/powerpoint/2010/main" val="61197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1" name="Rechthoek 10">
            <a:extLst>
              <a:ext uri="{FF2B5EF4-FFF2-40B4-BE49-F238E27FC236}">
                <a16:creationId xmlns:a16="http://schemas.microsoft.com/office/drawing/2014/main" id="{EDB03EB0-B5A3-4E43-8521-97DE9E928DA3}"/>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6096000" y="1942948"/>
            <a:ext cx="5131981" cy="3173802"/>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47018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0"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1126297"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1126297"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5" name="Tijdelijke aanduiding voor afbeelding 14">
            <a:extLst>
              <a:ext uri="{FF2B5EF4-FFF2-40B4-BE49-F238E27FC236}">
                <a16:creationId xmlns:a16="http://schemas.microsoft.com/office/drawing/2014/main" id="{7C3B7252-3683-F349-A265-B930728CB701}"/>
              </a:ext>
            </a:extLst>
          </p:cNvPr>
          <p:cNvSpPr>
            <a:spLocks noGrp="1"/>
          </p:cNvSpPr>
          <p:nvPr>
            <p:ph type="pic" sz="quarter" idx="12" hasCustomPrompt="1"/>
          </p:nvPr>
        </p:nvSpPr>
        <p:spPr>
          <a:xfrm>
            <a:off x="6650038" y="0"/>
            <a:ext cx="5541962" cy="6376988"/>
          </a:xfrm>
        </p:spPr>
        <p:txBody>
          <a:bodyPr>
            <a:normAutofit/>
          </a:bodyPr>
          <a:lstStyle>
            <a:lvl1pPr marL="0" indent="0">
              <a:buNone/>
              <a:defRPr sz="2000">
                <a:solidFill>
                  <a:srgbClr val="002F65"/>
                </a:solidFill>
              </a:defRPr>
            </a:lvl1pPr>
          </a:lstStyle>
          <a:p>
            <a:r>
              <a:rPr lang="nl-NL" dirty="0"/>
              <a:t>Afbeelding</a:t>
            </a:r>
          </a:p>
        </p:txBody>
      </p:sp>
    </p:spTree>
    <p:extLst>
      <p:ext uri="{BB962C8B-B14F-4D97-AF65-F5344CB8AC3E}">
        <p14:creationId xmlns:p14="http://schemas.microsoft.com/office/powerpoint/2010/main" val="2464958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3-Image + 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5540255"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6666552"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6666552"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5" name="Tijdelijke aanduiding voor afbeelding 14">
            <a:extLst>
              <a:ext uri="{FF2B5EF4-FFF2-40B4-BE49-F238E27FC236}">
                <a16:creationId xmlns:a16="http://schemas.microsoft.com/office/drawing/2014/main" id="{7C3B7252-3683-F349-A265-B930728CB701}"/>
              </a:ext>
            </a:extLst>
          </p:cNvPr>
          <p:cNvSpPr>
            <a:spLocks noGrp="1"/>
          </p:cNvSpPr>
          <p:nvPr>
            <p:ph type="pic" sz="quarter" idx="12" hasCustomPrompt="1"/>
          </p:nvPr>
        </p:nvSpPr>
        <p:spPr>
          <a:xfrm>
            <a:off x="2983" y="0"/>
            <a:ext cx="5541962" cy="6376988"/>
          </a:xfrm>
        </p:spPr>
        <p:txBody>
          <a:bodyPr>
            <a:normAutofit/>
          </a:bodyPr>
          <a:lstStyle>
            <a:lvl1pPr marL="0" indent="0">
              <a:buNone/>
              <a:defRPr sz="2000">
                <a:solidFill>
                  <a:srgbClr val="002F65"/>
                </a:solidFill>
              </a:defRPr>
            </a:lvl1pPr>
          </a:lstStyle>
          <a:p>
            <a:r>
              <a:rPr lang="nl-NL" dirty="0"/>
              <a:t>Afbeelding</a:t>
            </a:r>
          </a:p>
        </p:txBody>
      </p:sp>
    </p:spTree>
    <p:extLst>
      <p:ext uri="{BB962C8B-B14F-4D97-AF65-F5344CB8AC3E}">
        <p14:creationId xmlns:p14="http://schemas.microsoft.com/office/powerpoint/2010/main" val="3423960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1-image slide">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1250950"/>
            <a:ext cx="12192000" cy="5126038"/>
          </a:xfrm>
        </p:spPr>
        <p:txBody>
          <a:bodyPr>
            <a:normAutofit/>
          </a:bodyPr>
          <a:lstStyle>
            <a:lvl1pPr marL="0" indent="0">
              <a:buNone/>
              <a:defRPr sz="1800"/>
            </a:lvl1pPr>
          </a:lstStyle>
          <a:p>
            <a:r>
              <a:rPr lang="nl-NL" dirty="0"/>
              <a:t>Afbeelding</a:t>
            </a:r>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998108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image slide">
    <p:bg>
      <p:bgPr>
        <a:solidFill>
          <a:schemeClr val="bg1"/>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1250950"/>
            <a:ext cx="12192000" cy="5126038"/>
          </a:xfrm>
        </p:spPr>
        <p:txBody>
          <a:bodyPr>
            <a:normAutofit/>
          </a:bodyPr>
          <a:lstStyle>
            <a:lvl1pPr marL="0" indent="0">
              <a:buNone/>
              <a:defRPr sz="1800"/>
            </a:lvl1pPr>
          </a:lstStyle>
          <a:p>
            <a:r>
              <a:rPr lang="nl-NL" dirty="0"/>
              <a:t>Afbeelding</a:t>
            </a:r>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518111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02-image slide">
    <p:bg>
      <p:bgPr>
        <a:solidFill>
          <a:schemeClr val="bg1"/>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0"/>
            <a:ext cx="12192000" cy="6376988"/>
          </a:xfrm>
        </p:spPr>
        <p:txBody>
          <a:bodyPr>
            <a:normAutofit/>
          </a:bodyPr>
          <a:lstStyle>
            <a:lvl1pPr marL="0" indent="0">
              <a:buNone/>
              <a:defRPr sz="1800"/>
            </a:lvl1pPr>
          </a:lstStyle>
          <a:p>
            <a:r>
              <a:rPr lang="nl-NL" dirty="0"/>
              <a:t>Afbeelding</a:t>
            </a:r>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1775334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1-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4" name="Rechthoek 3">
            <a:extLst>
              <a:ext uri="{FF2B5EF4-FFF2-40B4-BE49-F238E27FC236}">
                <a16:creationId xmlns:a16="http://schemas.microsoft.com/office/drawing/2014/main" id="{233305A3-6E15-A94E-8EB1-CCA9880CA07A}"/>
              </a:ext>
            </a:extLst>
          </p:cNvPr>
          <p:cNvSpPr/>
          <p:nvPr userDrawn="1"/>
        </p:nvSpPr>
        <p:spPr>
          <a:xfrm>
            <a:off x="0" y="0"/>
            <a:ext cx="983673" cy="637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94331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Lee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786651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02-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423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3-Leeg">
    <p:bg>
      <p:bgPr>
        <a:solidFill>
          <a:srgbClr val="002F65"/>
        </a:solidFill>
        <a:effectLst/>
      </p:bgPr>
    </p:b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716651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547261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1" name="Rechthoek 10">
            <a:extLst>
              <a:ext uri="{FF2B5EF4-FFF2-40B4-BE49-F238E27FC236}">
                <a16:creationId xmlns:a16="http://schemas.microsoft.com/office/drawing/2014/main" id="{EDB03EB0-B5A3-4E43-8521-97DE9E928DA3}"/>
              </a:ext>
            </a:extLst>
          </p:cNvPr>
          <p:cNvSpPr/>
          <p:nvPr userDrawn="1"/>
        </p:nvSpPr>
        <p:spPr>
          <a:xfrm>
            <a:off x="1066341"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7C9E1835-FBA2-8B4D-837E-C7DDB404BB32}"/>
              </a:ext>
            </a:extLst>
          </p:cNvPr>
          <p:cNvSpPr>
            <a:spLocks noGrp="1"/>
          </p:cNvSpPr>
          <p:nvPr>
            <p:ph type="body" sz="quarter" idx="10" hasCustomPrompt="1"/>
          </p:nvPr>
        </p:nvSpPr>
        <p:spPr>
          <a:xfrm>
            <a:off x="1244427"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2" name="Tijdelijke aanduiding voor tekst 4">
            <a:extLst>
              <a:ext uri="{FF2B5EF4-FFF2-40B4-BE49-F238E27FC236}">
                <a16:creationId xmlns:a16="http://schemas.microsoft.com/office/drawing/2014/main" id="{8C9D534E-EA5D-9D49-AFFF-357672017FB7}"/>
              </a:ext>
            </a:extLst>
          </p:cNvPr>
          <p:cNvSpPr>
            <a:spLocks noGrp="1"/>
          </p:cNvSpPr>
          <p:nvPr>
            <p:ph type="body" sz="quarter" idx="11" hasCustomPrompt="1"/>
          </p:nvPr>
        </p:nvSpPr>
        <p:spPr>
          <a:xfrm>
            <a:off x="1251625" y="1942948"/>
            <a:ext cx="5131981" cy="3173802"/>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43386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5-Leeg">
    <p:bg>
      <p:bgPr>
        <a:solidFill>
          <a:srgbClr val="009CDA"/>
        </a:solidFill>
        <a:effectLst/>
      </p:bgPr>
    </p:bg>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C0D18AC-ACE4-1B41-8BBA-D5BBD4FDBC4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246174E4-916B-D84B-B105-B7A0B826E63C}"/>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523096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01-Titl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461775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F68F63-EB6E-1546-8BCB-3CB2F1DE989A}"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40C602-E094-E149-B72C-DB0A57AEA8B1}" type="slidenum">
              <a:rPr lang="en-US" smtClean="0"/>
              <a:t>‹#›</a:t>
            </a:fld>
            <a:endParaRPr lang="en-US"/>
          </a:p>
        </p:txBody>
      </p:sp>
    </p:spTree>
    <p:extLst>
      <p:ext uri="{BB962C8B-B14F-4D97-AF65-F5344CB8AC3E}">
        <p14:creationId xmlns:p14="http://schemas.microsoft.com/office/powerpoint/2010/main" val="1333500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2">
            <a:extLst>
              <a:ext uri="{FF2B5EF4-FFF2-40B4-BE49-F238E27FC236}">
                <a16:creationId xmlns:a16="http://schemas.microsoft.com/office/drawing/2014/main" id="{3843CCE4-8A7A-AB40-BA5D-C5E55786A061}"/>
              </a:ext>
            </a:extLst>
          </p:cNvPr>
          <p:cNvSpPr>
            <a:spLocks noGrp="1"/>
          </p:cNvSpPr>
          <p:nvPr>
            <p:ph type="body" sz="quarter" idx="11" hasCustomPrompt="1"/>
          </p:nvPr>
        </p:nvSpPr>
        <p:spPr>
          <a:xfrm>
            <a:off x="1126297"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17194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6463068"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Tijdelijke aanduiding voor tekst 2">
            <a:extLst>
              <a:ext uri="{FF2B5EF4-FFF2-40B4-BE49-F238E27FC236}">
                <a16:creationId xmlns:a16="http://schemas.microsoft.com/office/drawing/2014/main" id="{3843CCE4-8A7A-AB40-BA5D-C5E55786A061}"/>
              </a:ext>
            </a:extLst>
          </p:cNvPr>
          <p:cNvSpPr>
            <a:spLocks noGrp="1"/>
          </p:cNvSpPr>
          <p:nvPr>
            <p:ph type="body" sz="quarter" idx="11" hasCustomPrompt="1"/>
          </p:nvPr>
        </p:nvSpPr>
        <p:spPr>
          <a:xfrm>
            <a:off x="6463068"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188799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6516414" y="0"/>
            <a:ext cx="5675586" cy="6858000"/>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6513431"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1126297" y="424239"/>
            <a:ext cx="5199858"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1126297" y="1294354"/>
            <a:ext cx="5199858"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3312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2291"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6960637" y="424239"/>
            <a:ext cx="4845094"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6960637" y="1294354"/>
            <a:ext cx="4845094"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386729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993692"/>
            <a:ext cx="12187454" cy="438405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48974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430128"/>
            <a:ext cx="12187454" cy="4947618"/>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3078405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Rechthoek 9">
            <a:extLst>
              <a:ext uri="{FF2B5EF4-FFF2-40B4-BE49-F238E27FC236}">
                <a16:creationId xmlns:a16="http://schemas.microsoft.com/office/drawing/2014/main" id="{C4D8BC28-9B39-574B-BF48-CC3086378719}"/>
              </a:ext>
            </a:extLst>
          </p:cNvPr>
          <p:cNvSpPr/>
          <p:nvPr userDrawn="1"/>
        </p:nvSpPr>
        <p:spPr>
          <a:xfrm>
            <a:off x="994108" y="1950549"/>
            <a:ext cx="11197892" cy="435297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Tree>
    <p:extLst>
      <p:ext uri="{BB962C8B-B14F-4D97-AF65-F5344CB8AC3E}">
        <p14:creationId xmlns:p14="http://schemas.microsoft.com/office/powerpoint/2010/main" val="229590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Tabl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0" name="Rechthoek 9">
            <a:extLst>
              <a:ext uri="{FF2B5EF4-FFF2-40B4-BE49-F238E27FC236}">
                <a16:creationId xmlns:a16="http://schemas.microsoft.com/office/drawing/2014/main" id="{A2D383F8-A77D-9444-8077-F1E5994BC216}"/>
              </a:ext>
            </a:extLst>
          </p:cNvPr>
          <p:cNvSpPr/>
          <p:nvPr userDrawn="1"/>
        </p:nvSpPr>
        <p:spPr>
          <a:xfrm>
            <a:off x="1391896" y="433130"/>
            <a:ext cx="1026184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8FCBDA78-4F94-1148-A74B-8F30DBE86789}"/>
              </a:ext>
            </a:extLst>
          </p:cNvPr>
          <p:cNvSpPr>
            <a:spLocks noGrp="1"/>
          </p:cNvSpPr>
          <p:nvPr>
            <p:ph type="body" sz="quarter" idx="10" hasCustomPrompt="1"/>
          </p:nvPr>
        </p:nvSpPr>
        <p:spPr>
          <a:xfrm>
            <a:off x="1659911"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tabel 2">
            <a:extLst>
              <a:ext uri="{FF2B5EF4-FFF2-40B4-BE49-F238E27FC236}">
                <a16:creationId xmlns:a16="http://schemas.microsoft.com/office/drawing/2014/main" id="{3BEDFFB5-FD0A-6E47-880D-4C59C68DE174}"/>
              </a:ext>
            </a:extLst>
          </p:cNvPr>
          <p:cNvSpPr>
            <a:spLocks noGrp="1"/>
          </p:cNvSpPr>
          <p:nvPr>
            <p:ph type="tbl" sz="quarter" idx="11" hasCustomPrompt="1"/>
          </p:nvPr>
        </p:nvSpPr>
        <p:spPr>
          <a:xfrm>
            <a:off x="1660525" y="1906588"/>
            <a:ext cx="9642475" cy="3560762"/>
          </a:xfrm>
        </p:spPr>
        <p:txBody>
          <a:bodyPr/>
          <a:lstStyle>
            <a:lvl1pPr marL="0" indent="0">
              <a:buNone/>
              <a:defRPr>
                <a:solidFill>
                  <a:schemeClr val="tx1">
                    <a:lumMod val="75000"/>
                    <a:lumOff val="25000"/>
                  </a:schemeClr>
                </a:solidFill>
              </a:defRPr>
            </a:lvl1pPr>
          </a:lstStyle>
          <a:p>
            <a:r>
              <a:rPr lang="nl-NL" dirty="0"/>
              <a:t>Tabel</a:t>
            </a:r>
          </a:p>
        </p:txBody>
      </p:sp>
    </p:spTree>
    <p:extLst>
      <p:ext uri="{BB962C8B-B14F-4D97-AF65-F5344CB8AC3E}">
        <p14:creationId xmlns:p14="http://schemas.microsoft.com/office/powerpoint/2010/main" val="1776423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Rechthoek 9">
            <a:extLst>
              <a:ext uri="{FF2B5EF4-FFF2-40B4-BE49-F238E27FC236}">
                <a16:creationId xmlns:a16="http://schemas.microsoft.com/office/drawing/2014/main" id="{C4D8BC28-9B39-574B-BF48-CC3086378719}"/>
              </a:ext>
            </a:extLst>
          </p:cNvPr>
          <p:cNvSpPr/>
          <p:nvPr userDrawn="1"/>
        </p:nvSpPr>
        <p:spPr>
          <a:xfrm>
            <a:off x="994108" y="1310642"/>
            <a:ext cx="11197892" cy="4992882"/>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Tree>
    <p:extLst>
      <p:ext uri="{BB962C8B-B14F-4D97-AF65-F5344CB8AC3E}">
        <p14:creationId xmlns:p14="http://schemas.microsoft.com/office/powerpoint/2010/main" val="1979105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9-Content slide">
    <p:bg>
      <p:bgPr>
        <a:solidFill>
          <a:srgbClr val="002F65"/>
        </a:solidFill>
        <a:effectLst/>
      </p:bgPr>
    </p:bg>
    <p:spTree>
      <p:nvGrpSpPr>
        <p:cNvPr id="1" name=""/>
        <p:cNvGrpSpPr/>
        <p:nvPr/>
      </p:nvGrpSpPr>
      <p:grpSpPr>
        <a:xfrm>
          <a:off x="0" y="0"/>
          <a:ext cx="0" cy="0"/>
          <a:chOff x="0" y="0"/>
          <a:chExt cx="0" cy="0"/>
        </a:xfrm>
      </p:grpSpPr>
      <p:sp>
        <p:nvSpPr>
          <p:cNvPr id="2" name="Afgeronde rechthoek 1">
            <a:extLst>
              <a:ext uri="{FF2B5EF4-FFF2-40B4-BE49-F238E27FC236}">
                <a16:creationId xmlns:a16="http://schemas.microsoft.com/office/drawing/2014/main" id="{6211499A-2DC1-914A-8A16-9AEDADEFE164}"/>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A1E29AF0-0428-B140-B82B-B58AC1F974DC}"/>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73B9B45B-958A-534E-B293-0CFF726B5930}"/>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42988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6BFB4C6-FF72-7E4C-A26A-76DCEF9C5A57}"/>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509251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Content slide">
    <p:bg>
      <p:bgPr>
        <a:solidFill>
          <a:srgbClr val="009CDA"/>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FCFF0A31-64BA-D845-BA78-63FB0CB86270}"/>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object 16">
            <a:extLst>
              <a:ext uri="{FF2B5EF4-FFF2-40B4-BE49-F238E27FC236}">
                <a16:creationId xmlns:a16="http://schemas.microsoft.com/office/drawing/2014/main" id="{6C0D18AC-ACE4-1B41-8BBA-D5BBD4FDBC4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246174E4-916B-D84B-B105-B7A0B826E63C}"/>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8CD3ACD9-4059-FF42-B454-66E46B30D804}"/>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201CCE1B-3D1A-0B46-B389-679C84AEED0C}"/>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60091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Content slide">
    <p:bg>
      <p:bgPr>
        <a:solidFill>
          <a:srgbClr val="E4F1FB"/>
        </a:solidFill>
        <a:effectLst/>
      </p:bgPr>
    </p:bg>
    <p:spTree>
      <p:nvGrpSpPr>
        <p:cNvPr id="1" name=""/>
        <p:cNvGrpSpPr/>
        <p:nvPr/>
      </p:nvGrpSpPr>
      <p:grpSpPr>
        <a:xfrm>
          <a:off x="0" y="0"/>
          <a:ext cx="0" cy="0"/>
          <a:chOff x="0" y="0"/>
          <a:chExt cx="0" cy="0"/>
        </a:xfrm>
      </p:grpSpPr>
      <p:sp>
        <p:nvSpPr>
          <p:cNvPr id="10" name="Afgeronde rechthoek 9">
            <a:extLst>
              <a:ext uri="{FF2B5EF4-FFF2-40B4-BE49-F238E27FC236}">
                <a16:creationId xmlns:a16="http://schemas.microsoft.com/office/drawing/2014/main" id="{3D36983C-7C5C-E34C-97A7-2684CDAD09DC}"/>
              </a:ext>
            </a:extLst>
          </p:cNvPr>
          <p:cNvSpPr/>
          <p:nvPr userDrawn="1"/>
        </p:nvSpPr>
        <p:spPr>
          <a:xfrm>
            <a:off x="3657599" y="433130"/>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A1E29AF0-0428-B140-B82B-B58AC1F974DC}"/>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73B9B45B-958A-534E-B293-0CFF726B5930}"/>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9" name="Rechthoek 8">
            <a:extLst>
              <a:ext uri="{FF2B5EF4-FFF2-40B4-BE49-F238E27FC236}">
                <a16:creationId xmlns:a16="http://schemas.microsoft.com/office/drawing/2014/main" id="{2BA32417-72B6-A142-9D29-5BD82E830948}"/>
              </a:ext>
            </a:extLst>
          </p:cNvPr>
          <p:cNvSpPr/>
          <p:nvPr userDrawn="1"/>
        </p:nvSpPr>
        <p:spPr>
          <a:xfrm>
            <a:off x="0" y="0"/>
            <a:ext cx="983673" cy="637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Tree>
    <p:extLst>
      <p:ext uri="{BB962C8B-B14F-4D97-AF65-F5344CB8AC3E}">
        <p14:creationId xmlns:p14="http://schemas.microsoft.com/office/powerpoint/2010/main" val="16390188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10-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6BFB4C6-FF72-7E4C-A26A-76DCEF9C5A57}"/>
              </a:ext>
            </a:extLst>
          </p:cNvPr>
          <p:cNvSpPr/>
          <p:nvPr userDrawn="1"/>
        </p:nvSpPr>
        <p:spPr>
          <a:xfrm>
            <a:off x="2155370" y="511508"/>
            <a:ext cx="7992899"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2423386" y="868376"/>
            <a:ext cx="7476676" cy="859437"/>
          </a:xfrm>
        </p:spPr>
        <p:txBody>
          <a:bodyPr>
            <a:normAutofit/>
          </a:bodyPr>
          <a:lstStyle>
            <a:lvl1pPr marL="0" indent="0">
              <a:buNone/>
              <a:defRPr sz="4000" b="1">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2423385" y="2087575"/>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5553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A229F042-5265-9A41-87B9-6C5A5229B053}"/>
              </a:ext>
            </a:extLst>
          </p:cNvPr>
          <p:cNvSpPr/>
          <p:nvPr userDrawn="1"/>
        </p:nvSpPr>
        <p:spPr>
          <a:xfrm>
            <a:off x="690125" y="532883"/>
            <a:ext cx="10810745"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1119334" y="889751"/>
            <a:ext cx="9797142" cy="859437"/>
          </a:xfrm>
        </p:spPr>
        <p:txBody>
          <a:bodyPr>
            <a:normAutofit/>
          </a:bodyPr>
          <a:lstStyle>
            <a:lvl1pPr marL="0" indent="0">
              <a:buNone/>
              <a:defRPr sz="4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1119333" y="2108950"/>
            <a:ext cx="9797143"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604672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7-Image + 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430128"/>
            <a:ext cx="12187454" cy="4947618"/>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5274503"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afbeelding 2">
            <a:extLst>
              <a:ext uri="{FF2B5EF4-FFF2-40B4-BE49-F238E27FC236}">
                <a16:creationId xmlns:a16="http://schemas.microsoft.com/office/drawing/2014/main" id="{D796E274-9DF9-2045-A42A-9CC326BE8B8C}"/>
              </a:ext>
            </a:extLst>
          </p:cNvPr>
          <p:cNvSpPr>
            <a:spLocks noGrp="1"/>
          </p:cNvSpPr>
          <p:nvPr>
            <p:ph type="pic" sz="quarter" idx="11" hasCustomPrompt="1"/>
          </p:nvPr>
        </p:nvSpPr>
        <p:spPr>
          <a:xfrm>
            <a:off x="6718041" y="0"/>
            <a:ext cx="5472372" cy="6376988"/>
          </a:xfrm>
        </p:spPr>
        <p:txBody>
          <a:bodyPr>
            <a:normAutofit/>
          </a:bodyPr>
          <a:lstStyle>
            <a:lvl1pPr marL="0" indent="0">
              <a:buNone/>
              <a:defRPr sz="1800"/>
            </a:lvl1pPr>
          </a:lstStyle>
          <a:p>
            <a:r>
              <a:rPr lang="nl-NL" dirty="0"/>
              <a:t>Afbeelding</a:t>
            </a:r>
          </a:p>
        </p:txBody>
      </p:sp>
    </p:spTree>
    <p:extLst>
      <p:ext uri="{BB962C8B-B14F-4D97-AF65-F5344CB8AC3E}">
        <p14:creationId xmlns:p14="http://schemas.microsoft.com/office/powerpoint/2010/main" val="29712653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0"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1126297"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1126297"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5" name="Tijdelijke aanduiding voor afbeelding 14">
            <a:extLst>
              <a:ext uri="{FF2B5EF4-FFF2-40B4-BE49-F238E27FC236}">
                <a16:creationId xmlns:a16="http://schemas.microsoft.com/office/drawing/2014/main" id="{7C3B7252-3683-F349-A265-B930728CB701}"/>
              </a:ext>
            </a:extLst>
          </p:cNvPr>
          <p:cNvSpPr>
            <a:spLocks noGrp="1"/>
          </p:cNvSpPr>
          <p:nvPr>
            <p:ph type="pic" sz="quarter" idx="12" hasCustomPrompt="1"/>
          </p:nvPr>
        </p:nvSpPr>
        <p:spPr>
          <a:xfrm>
            <a:off x="6650038" y="0"/>
            <a:ext cx="5541962" cy="6376988"/>
          </a:xfrm>
        </p:spPr>
        <p:txBody>
          <a:bodyPr>
            <a:normAutofit/>
          </a:bodyPr>
          <a:lstStyle>
            <a:lvl1pPr marL="0" indent="0">
              <a:buNone/>
              <a:defRPr sz="2000">
                <a:solidFill>
                  <a:srgbClr val="002F65"/>
                </a:solidFill>
              </a:defRPr>
            </a:lvl1pPr>
          </a:lstStyle>
          <a:p>
            <a:r>
              <a:rPr lang="nl-NL" dirty="0"/>
              <a:t>Afbeelding</a:t>
            </a:r>
          </a:p>
        </p:txBody>
      </p:sp>
    </p:spTree>
    <p:extLst>
      <p:ext uri="{BB962C8B-B14F-4D97-AF65-F5344CB8AC3E}">
        <p14:creationId xmlns:p14="http://schemas.microsoft.com/office/powerpoint/2010/main" val="1945434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3-Image + Content slide">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AE10343-3A6C-8D49-BAB9-CAF8252E3B76}"/>
              </a:ext>
            </a:extLst>
          </p:cNvPr>
          <p:cNvSpPr/>
          <p:nvPr userDrawn="1"/>
        </p:nvSpPr>
        <p:spPr>
          <a:xfrm>
            <a:off x="5540255" y="0"/>
            <a:ext cx="6650182" cy="6377746"/>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object 16">
            <a:extLst>
              <a:ext uri="{FF2B5EF4-FFF2-40B4-BE49-F238E27FC236}">
                <a16:creationId xmlns:a16="http://schemas.microsoft.com/office/drawing/2014/main" id="{DB385FC9-783B-C448-B913-38F3B71CB7D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3B56FBC2-37A8-5C45-B996-3B90BC1D8E2E}"/>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tekst 2">
            <a:extLst>
              <a:ext uri="{FF2B5EF4-FFF2-40B4-BE49-F238E27FC236}">
                <a16:creationId xmlns:a16="http://schemas.microsoft.com/office/drawing/2014/main" id="{18FA9FCC-8515-7940-A2A6-A7465EDD06D7}"/>
              </a:ext>
            </a:extLst>
          </p:cNvPr>
          <p:cNvSpPr>
            <a:spLocks noGrp="1"/>
          </p:cNvSpPr>
          <p:nvPr>
            <p:ph type="body" sz="quarter" idx="10" hasCustomPrompt="1"/>
          </p:nvPr>
        </p:nvSpPr>
        <p:spPr>
          <a:xfrm>
            <a:off x="6666552" y="424239"/>
            <a:ext cx="5139179"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2">
            <a:extLst>
              <a:ext uri="{FF2B5EF4-FFF2-40B4-BE49-F238E27FC236}">
                <a16:creationId xmlns:a16="http://schemas.microsoft.com/office/drawing/2014/main" id="{EFA17A34-9D81-A94D-9D61-7A110016A94B}"/>
              </a:ext>
            </a:extLst>
          </p:cNvPr>
          <p:cNvSpPr>
            <a:spLocks noGrp="1"/>
          </p:cNvSpPr>
          <p:nvPr>
            <p:ph type="body" sz="quarter" idx="11" hasCustomPrompt="1"/>
          </p:nvPr>
        </p:nvSpPr>
        <p:spPr>
          <a:xfrm>
            <a:off x="6666552" y="1294354"/>
            <a:ext cx="5139179" cy="4607682"/>
          </a:xfrm>
        </p:spPr>
        <p:txBody>
          <a:bodyPr>
            <a:normAutofit/>
          </a:bodyPr>
          <a:lstStyle>
            <a:lvl1pPr marL="0" indent="0">
              <a:buNone/>
              <a:defRPr sz="2000" b="0">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5" name="Tijdelijke aanduiding voor afbeelding 14">
            <a:extLst>
              <a:ext uri="{FF2B5EF4-FFF2-40B4-BE49-F238E27FC236}">
                <a16:creationId xmlns:a16="http://schemas.microsoft.com/office/drawing/2014/main" id="{7C3B7252-3683-F349-A265-B930728CB701}"/>
              </a:ext>
            </a:extLst>
          </p:cNvPr>
          <p:cNvSpPr>
            <a:spLocks noGrp="1"/>
          </p:cNvSpPr>
          <p:nvPr>
            <p:ph type="pic" sz="quarter" idx="12" hasCustomPrompt="1"/>
          </p:nvPr>
        </p:nvSpPr>
        <p:spPr>
          <a:xfrm>
            <a:off x="2983" y="0"/>
            <a:ext cx="5541962" cy="6376988"/>
          </a:xfrm>
        </p:spPr>
        <p:txBody>
          <a:bodyPr>
            <a:normAutofit/>
          </a:bodyPr>
          <a:lstStyle>
            <a:lvl1pPr marL="0" indent="0">
              <a:buNone/>
              <a:defRPr sz="2000">
                <a:solidFill>
                  <a:srgbClr val="002F65"/>
                </a:solidFill>
              </a:defRPr>
            </a:lvl1pPr>
          </a:lstStyle>
          <a:p>
            <a:r>
              <a:rPr lang="nl-NL" dirty="0"/>
              <a:t>Afbeelding</a:t>
            </a:r>
          </a:p>
        </p:txBody>
      </p:sp>
    </p:spTree>
    <p:extLst>
      <p:ext uri="{BB962C8B-B14F-4D97-AF65-F5344CB8AC3E}">
        <p14:creationId xmlns:p14="http://schemas.microsoft.com/office/powerpoint/2010/main" val="145610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Table slid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5DF84E5-CADD-174F-86E7-C9669C6D2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object 16">
            <a:extLst>
              <a:ext uri="{FF2B5EF4-FFF2-40B4-BE49-F238E27FC236}">
                <a16:creationId xmlns:a16="http://schemas.microsoft.com/office/drawing/2014/main" id="{FC6DA9E9-7211-2841-B421-A921E10C67CC}"/>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9CC0F5E2-8AAF-4845-934D-1C028DC97D1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0" name="Rechthoek 9">
            <a:extLst>
              <a:ext uri="{FF2B5EF4-FFF2-40B4-BE49-F238E27FC236}">
                <a16:creationId xmlns:a16="http://schemas.microsoft.com/office/drawing/2014/main" id="{A2D383F8-A77D-9444-8077-F1E5994BC216}"/>
              </a:ext>
            </a:extLst>
          </p:cNvPr>
          <p:cNvSpPr/>
          <p:nvPr userDrawn="1"/>
        </p:nvSpPr>
        <p:spPr>
          <a:xfrm>
            <a:off x="1391896" y="433130"/>
            <a:ext cx="5106875" cy="922141"/>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8FCBDA78-4F94-1148-A74B-8F30DBE86789}"/>
              </a:ext>
            </a:extLst>
          </p:cNvPr>
          <p:cNvSpPr>
            <a:spLocks noGrp="1"/>
          </p:cNvSpPr>
          <p:nvPr>
            <p:ph type="body" sz="quarter" idx="10" hasCustomPrompt="1"/>
          </p:nvPr>
        </p:nvSpPr>
        <p:spPr>
          <a:xfrm>
            <a:off x="1659911" y="615321"/>
            <a:ext cx="4495960"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Tijdelijke aanduiding voor tabel 2">
            <a:extLst>
              <a:ext uri="{FF2B5EF4-FFF2-40B4-BE49-F238E27FC236}">
                <a16:creationId xmlns:a16="http://schemas.microsoft.com/office/drawing/2014/main" id="{3BEDFFB5-FD0A-6E47-880D-4C59C68DE174}"/>
              </a:ext>
            </a:extLst>
          </p:cNvPr>
          <p:cNvSpPr>
            <a:spLocks noGrp="1"/>
          </p:cNvSpPr>
          <p:nvPr>
            <p:ph type="tbl" sz="quarter" idx="11" hasCustomPrompt="1"/>
          </p:nvPr>
        </p:nvSpPr>
        <p:spPr>
          <a:xfrm>
            <a:off x="1660525" y="1906588"/>
            <a:ext cx="9642475" cy="3560762"/>
          </a:xfrm>
        </p:spPr>
        <p:txBody>
          <a:bodyPr/>
          <a:lstStyle>
            <a:lvl1pPr marL="0" indent="0">
              <a:buNone/>
              <a:defRPr>
                <a:solidFill>
                  <a:schemeClr val="tx1">
                    <a:lumMod val="75000"/>
                    <a:lumOff val="25000"/>
                  </a:schemeClr>
                </a:solidFill>
              </a:defRPr>
            </a:lvl1pPr>
          </a:lstStyle>
          <a:p>
            <a:r>
              <a:rPr lang="nl-NL" dirty="0"/>
              <a:t>Tabel</a:t>
            </a:r>
          </a:p>
        </p:txBody>
      </p:sp>
    </p:spTree>
    <p:extLst>
      <p:ext uri="{BB962C8B-B14F-4D97-AF65-F5344CB8AC3E}">
        <p14:creationId xmlns:p14="http://schemas.microsoft.com/office/powerpoint/2010/main" val="367720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1-image slide">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1250950"/>
            <a:ext cx="12192000" cy="5126038"/>
          </a:xfrm>
        </p:spPr>
        <p:txBody>
          <a:bodyPr>
            <a:normAutofit/>
          </a:bodyPr>
          <a:lstStyle>
            <a:lvl1pPr marL="0" indent="0">
              <a:buNone/>
              <a:defRPr sz="1800"/>
            </a:lvl1pPr>
          </a:lstStyle>
          <a:p>
            <a:r>
              <a:rPr lang="nl-NL" dirty="0"/>
              <a:t>Afbeelding</a:t>
            </a:r>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1450213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image slide">
    <p:bg>
      <p:bgPr>
        <a:solidFill>
          <a:schemeClr val="bg1"/>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1250950"/>
            <a:ext cx="12192000" cy="5126038"/>
          </a:xfrm>
        </p:spPr>
        <p:txBody>
          <a:bodyPr>
            <a:normAutofit/>
          </a:bodyPr>
          <a:lstStyle>
            <a:lvl1pPr marL="0" indent="0">
              <a:buNone/>
              <a:defRPr sz="1800"/>
            </a:lvl1pPr>
          </a:lstStyle>
          <a:p>
            <a:r>
              <a:rPr lang="nl-NL" dirty="0"/>
              <a:t>Afbeelding</a:t>
            </a:r>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35117654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02-image slide">
    <p:bg>
      <p:bgPr>
        <a:solidFill>
          <a:schemeClr val="bg1"/>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A814676-4FCD-7840-8BAA-60C5F80BEDDB}"/>
              </a:ext>
            </a:extLst>
          </p:cNvPr>
          <p:cNvSpPr>
            <a:spLocks noGrp="1"/>
          </p:cNvSpPr>
          <p:nvPr>
            <p:ph type="pic" sz="quarter" idx="10" hasCustomPrompt="1"/>
          </p:nvPr>
        </p:nvSpPr>
        <p:spPr>
          <a:xfrm>
            <a:off x="0" y="0"/>
            <a:ext cx="12192000" cy="6376988"/>
          </a:xfrm>
        </p:spPr>
        <p:txBody>
          <a:bodyPr>
            <a:normAutofit/>
          </a:bodyPr>
          <a:lstStyle>
            <a:lvl1pPr marL="0" indent="0">
              <a:buNone/>
              <a:defRPr sz="1800"/>
            </a:lvl1pPr>
          </a:lstStyle>
          <a:p>
            <a:r>
              <a:rPr lang="nl-NL" dirty="0"/>
              <a:t>Afbeelding</a:t>
            </a:r>
          </a:p>
        </p:txBody>
      </p:sp>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Tijdelijke aanduiding voor tekst 2">
            <a:extLst>
              <a:ext uri="{FF2B5EF4-FFF2-40B4-BE49-F238E27FC236}">
                <a16:creationId xmlns:a16="http://schemas.microsoft.com/office/drawing/2014/main" id="{8E51AC99-3E61-344A-AF5F-95D6F6AB19DC}"/>
              </a:ext>
            </a:extLst>
          </p:cNvPr>
          <p:cNvSpPr>
            <a:spLocks noGrp="1"/>
          </p:cNvSpPr>
          <p:nvPr>
            <p:ph type="body" sz="quarter" idx="11" hasCustomPrompt="1"/>
          </p:nvPr>
        </p:nvSpPr>
        <p:spPr>
          <a:xfrm>
            <a:off x="1126297" y="424239"/>
            <a:ext cx="10146306" cy="886402"/>
          </a:xfrm>
        </p:spPr>
        <p:txBody>
          <a:bodyPr>
            <a:normAutofit/>
          </a:bodyPr>
          <a:lstStyle>
            <a:lvl1pPr marL="0" indent="0">
              <a:buNone/>
              <a:defRPr sz="4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1322382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1-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4" name="Rechthoek 3">
            <a:extLst>
              <a:ext uri="{FF2B5EF4-FFF2-40B4-BE49-F238E27FC236}">
                <a16:creationId xmlns:a16="http://schemas.microsoft.com/office/drawing/2014/main" id="{233305A3-6E15-A94E-8EB1-CCA9880CA07A}"/>
              </a:ext>
            </a:extLst>
          </p:cNvPr>
          <p:cNvSpPr/>
          <p:nvPr userDrawn="1"/>
        </p:nvSpPr>
        <p:spPr>
          <a:xfrm>
            <a:off x="0" y="0"/>
            <a:ext cx="983673" cy="637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Tree>
    <p:extLst>
      <p:ext uri="{BB962C8B-B14F-4D97-AF65-F5344CB8AC3E}">
        <p14:creationId xmlns:p14="http://schemas.microsoft.com/office/powerpoint/2010/main" val="26985947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2-Lee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7278127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02-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829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3-Leeg">
    <p:bg>
      <p:bgPr>
        <a:solidFill>
          <a:srgbClr val="002F65"/>
        </a:solidFill>
        <a:effectLst/>
      </p:bgPr>
    </p:b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8A36023C-47ED-B44E-B35C-6C7130ECF93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8" name="object 17">
            <a:extLst>
              <a:ext uri="{FF2B5EF4-FFF2-40B4-BE49-F238E27FC236}">
                <a16:creationId xmlns:a16="http://schemas.microsoft.com/office/drawing/2014/main" id="{E553F06B-FBCB-C046-B1D2-27DDDD9BAE6B}"/>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871085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517995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5-Leeg">
    <p:bg>
      <p:bgPr>
        <a:solidFill>
          <a:srgbClr val="009CDA"/>
        </a:solidFill>
        <a:effectLst/>
      </p:bgPr>
    </p:bg>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C0D18AC-ACE4-1B41-8BBA-D5BBD4FDBC4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246174E4-916B-D84B-B105-B7A0B826E63C}"/>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6543760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image" Target="../media/image27.png"/><Relationship Id="rId21" Type="http://schemas.openxmlformats.org/officeDocument/2006/relationships/slideLayout" Target="../slideLayouts/slideLayout65.xml"/><Relationship Id="rId34" Type="http://schemas.openxmlformats.org/officeDocument/2006/relationships/image" Target="../media/image23.png"/><Relationship Id="rId42" Type="http://schemas.openxmlformats.org/officeDocument/2006/relationships/image" Target="../media/image30.svg"/><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2.xml"/><Relationship Id="rId41" Type="http://schemas.openxmlformats.org/officeDocument/2006/relationships/image" Target="../media/image29.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image" Target="../media/image21.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 Target="../slides/slide2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image" Target="../media/image20.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image" Target="../media/image22.png"/><Relationship Id="rId38"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image" Target="../media/image29.png"/><Relationship Id="rId21" Type="http://schemas.openxmlformats.org/officeDocument/2006/relationships/slideLayout" Target="../slideLayouts/slideLayout93.xml"/><Relationship Id="rId34" Type="http://schemas.openxmlformats.org/officeDocument/2006/relationships/slide" Target="../slides/slide22.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image" Target="../media/image36.png"/><Relationship Id="rId38" Type="http://schemas.openxmlformats.org/officeDocument/2006/relationships/image" Target="../media/image40.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image" Target="../media/image3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image" Target="../media/image35.png"/><Relationship Id="rId37" Type="http://schemas.openxmlformats.org/officeDocument/2006/relationships/image" Target="../media/image39.png"/><Relationship Id="rId40" Type="http://schemas.openxmlformats.org/officeDocument/2006/relationships/image" Target="../media/image30.sv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image" Target="../media/image31.png"/><Relationship Id="rId36" Type="http://schemas.openxmlformats.org/officeDocument/2006/relationships/image" Target="../media/image38.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image" Target="../media/image34.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theme" Target="../theme/theme3.xml"/><Relationship Id="rId30" Type="http://schemas.openxmlformats.org/officeDocument/2006/relationships/image" Target="../media/image33.png"/><Relationship Id="rId35" Type="http://schemas.openxmlformats.org/officeDocument/2006/relationships/image" Target="../media/image37.png"/><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B78CEEE-2903-484C-9526-FFBEDE969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35F4BE3F-958C-4546-A05A-9C081FA27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7" name="Afgeronde rechthoek 7">
            <a:extLst>
              <a:ext uri="{FF2B5EF4-FFF2-40B4-BE49-F238E27FC236}">
                <a16:creationId xmlns:a16="http://schemas.microsoft.com/office/drawing/2014/main" id="{6C7DBB50-6B57-7340-AD81-E0DEB651D7DF}"/>
              </a:ext>
            </a:extLst>
          </p:cNvPr>
          <p:cNvSpPr/>
          <p:nvPr userDrawn="1"/>
        </p:nvSpPr>
        <p:spPr>
          <a:xfrm>
            <a:off x="-4751294" y="3141115"/>
            <a:ext cx="2402542"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Afgeronde rechthoek 8">
            <a:extLst>
              <a:ext uri="{FF2B5EF4-FFF2-40B4-BE49-F238E27FC236}">
                <a16:creationId xmlns:a16="http://schemas.microsoft.com/office/drawing/2014/main" id="{93162999-AA4C-BA45-968C-6C74C8D9C57A}"/>
              </a:ext>
            </a:extLst>
          </p:cNvPr>
          <p:cNvSpPr/>
          <p:nvPr userDrawn="1"/>
        </p:nvSpPr>
        <p:spPr>
          <a:xfrm>
            <a:off x="-4751294" y="3858873"/>
            <a:ext cx="2402542"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35">
            <a:extLst>
              <a:ext uri="{FF2B5EF4-FFF2-40B4-BE49-F238E27FC236}">
                <a16:creationId xmlns:a16="http://schemas.microsoft.com/office/drawing/2014/main" id="{E51AF772-56C0-C145-B8E9-7492AFD001C4}"/>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10" name="Rechte verbindingslijn 37">
            <a:extLst>
              <a:ext uri="{FF2B5EF4-FFF2-40B4-BE49-F238E27FC236}">
                <a16:creationId xmlns:a16="http://schemas.microsoft.com/office/drawing/2014/main" id="{6069B9A1-4095-E24C-848F-52BB65EB6420}"/>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11" name="Tekstvak 39">
            <a:extLst>
              <a:ext uri="{FF2B5EF4-FFF2-40B4-BE49-F238E27FC236}">
                <a16:creationId xmlns:a16="http://schemas.microsoft.com/office/drawing/2014/main" id="{1BFDF998-F12F-7B4C-9F8A-687235938453}"/>
              </a:ext>
            </a:extLst>
          </p:cNvPr>
          <p:cNvSpPr txBox="1"/>
          <p:nvPr userDrawn="1"/>
        </p:nvSpPr>
        <p:spPr>
          <a:xfrm>
            <a:off x="-4821332" y="551056"/>
            <a:ext cx="932112" cy="1015663"/>
          </a:xfrm>
          <a:prstGeom prst="rect">
            <a:avLst/>
          </a:prstGeom>
          <a:noFill/>
        </p:spPr>
        <p:txBody>
          <a:bodyPr wrap="square" rtlCol="0">
            <a:spAutoFit/>
          </a:bodyPr>
          <a:lstStyle/>
          <a:p>
            <a:r>
              <a:rPr lang="nl-NL" sz="2400" b="1" dirty="0">
                <a:solidFill>
                  <a:srgbClr val="12416B"/>
                </a:solidFill>
              </a:rPr>
              <a:t>Tekst</a:t>
            </a:r>
          </a:p>
          <a:p>
            <a:endParaRPr lang="nl-NL" dirty="0">
              <a:solidFill>
                <a:srgbClr val="07486E"/>
              </a:solidFill>
            </a:endParaRPr>
          </a:p>
          <a:p>
            <a:endParaRPr lang="nl-NL" dirty="0">
              <a:solidFill>
                <a:srgbClr val="07486E"/>
              </a:solidFill>
            </a:endParaRPr>
          </a:p>
        </p:txBody>
      </p:sp>
      <p:sp>
        <p:nvSpPr>
          <p:cNvPr id="12" name="Tekstvak 40">
            <a:extLst>
              <a:ext uri="{FF2B5EF4-FFF2-40B4-BE49-F238E27FC236}">
                <a16:creationId xmlns:a16="http://schemas.microsoft.com/office/drawing/2014/main" id="{C3881785-8E3A-2D41-87B5-45455997065F}"/>
              </a:ext>
            </a:extLst>
          </p:cNvPr>
          <p:cNvSpPr txBox="1"/>
          <p:nvPr userDrawn="1"/>
        </p:nvSpPr>
        <p:spPr>
          <a:xfrm>
            <a:off x="-4780932" y="1333243"/>
            <a:ext cx="751927" cy="923330"/>
          </a:xfrm>
          <a:prstGeom prst="rect">
            <a:avLst/>
          </a:prstGeom>
          <a:noFill/>
        </p:spPr>
        <p:txBody>
          <a:bodyPr wrap="square" rtlCol="0">
            <a:spAutoFit/>
          </a:bodyPr>
          <a:lstStyle/>
          <a:p>
            <a:r>
              <a:rPr lang="nl-NL" sz="1800" b="0" dirty="0">
                <a:solidFill>
                  <a:srgbClr val="12416B"/>
                </a:solidFill>
              </a:rPr>
              <a:t>Titel:</a:t>
            </a:r>
          </a:p>
          <a:p>
            <a:endParaRPr lang="nl-NL" dirty="0">
              <a:solidFill>
                <a:schemeClr val="accent1"/>
              </a:solidFill>
            </a:endParaRPr>
          </a:p>
          <a:p>
            <a:endParaRPr lang="nl-NL" dirty="0">
              <a:solidFill>
                <a:schemeClr val="accent1"/>
              </a:solidFill>
            </a:endParaRPr>
          </a:p>
        </p:txBody>
      </p:sp>
      <p:sp>
        <p:nvSpPr>
          <p:cNvPr id="13" name="Tekstvak 41">
            <a:extLst>
              <a:ext uri="{FF2B5EF4-FFF2-40B4-BE49-F238E27FC236}">
                <a16:creationId xmlns:a16="http://schemas.microsoft.com/office/drawing/2014/main" id="{BF61E8A5-DFEB-5A45-B478-80272651E22A}"/>
              </a:ext>
            </a:extLst>
          </p:cNvPr>
          <p:cNvSpPr txBox="1"/>
          <p:nvPr userDrawn="1"/>
        </p:nvSpPr>
        <p:spPr>
          <a:xfrm>
            <a:off x="-4814191" y="1823741"/>
            <a:ext cx="785186" cy="923330"/>
          </a:xfrm>
          <a:prstGeom prst="rect">
            <a:avLst/>
          </a:prstGeom>
          <a:noFill/>
        </p:spPr>
        <p:txBody>
          <a:bodyPr wrap="square" rtlCol="0">
            <a:spAutoFit/>
          </a:bodyPr>
          <a:lstStyle/>
          <a:p>
            <a:r>
              <a:rPr lang="nl-NL" sz="1800" b="0" dirty="0">
                <a:solidFill>
                  <a:srgbClr val="12416B"/>
                </a:solidFill>
              </a:rPr>
              <a:t>Tekst:</a:t>
            </a:r>
          </a:p>
          <a:p>
            <a:endParaRPr lang="nl-NL" dirty="0">
              <a:solidFill>
                <a:schemeClr val="accent1"/>
              </a:solidFill>
            </a:endParaRPr>
          </a:p>
          <a:p>
            <a:endParaRPr lang="nl-NL" dirty="0">
              <a:solidFill>
                <a:schemeClr val="accent1"/>
              </a:solidFill>
            </a:endParaRPr>
          </a:p>
        </p:txBody>
      </p:sp>
      <p:sp>
        <p:nvSpPr>
          <p:cNvPr id="14" name="Tekstvak 42">
            <a:extLst>
              <a:ext uri="{FF2B5EF4-FFF2-40B4-BE49-F238E27FC236}">
                <a16:creationId xmlns:a16="http://schemas.microsoft.com/office/drawing/2014/main" id="{9F735FE1-F2C2-4244-8175-01D05163A5BB}"/>
              </a:ext>
            </a:extLst>
          </p:cNvPr>
          <p:cNvSpPr txBox="1"/>
          <p:nvPr userDrawn="1"/>
        </p:nvSpPr>
        <p:spPr>
          <a:xfrm>
            <a:off x="-4780932" y="2467907"/>
            <a:ext cx="1173925" cy="1015663"/>
          </a:xfrm>
          <a:prstGeom prst="rect">
            <a:avLst/>
          </a:prstGeom>
          <a:noFill/>
        </p:spPr>
        <p:txBody>
          <a:bodyPr wrap="square" rtlCol="0">
            <a:spAutoFit/>
          </a:bodyPr>
          <a:lstStyle/>
          <a:p>
            <a:r>
              <a:rPr lang="nl-NL" sz="2400" b="1" dirty="0">
                <a:solidFill>
                  <a:srgbClr val="12416B"/>
                </a:solidFill>
              </a:rPr>
              <a:t>Kleuren</a:t>
            </a:r>
          </a:p>
          <a:p>
            <a:endParaRPr lang="nl-NL" dirty="0">
              <a:solidFill>
                <a:schemeClr val="accent1"/>
              </a:solidFill>
            </a:endParaRPr>
          </a:p>
          <a:p>
            <a:endParaRPr lang="nl-NL" dirty="0">
              <a:solidFill>
                <a:schemeClr val="accent1"/>
              </a:solidFill>
            </a:endParaRPr>
          </a:p>
        </p:txBody>
      </p:sp>
      <p:sp>
        <p:nvSpPr>
          <p:cNvPr id="15" name="Tekstvak 44">
            <a:extLst>
              <a:ext uri="{FF2B5EF4-FFF2-40B4-BE49-F238E27FC236}">
                <a16:creationId xmlns:a16="http://schemas.microsoft.com/office/drawing/2014/main" id="{C6F1C35E-0A1B-4340-AD39-B7AEAD0051C2}"/>
              </a:ext>
            </a:extLst>
          </p:cNvPr>
          <p:cNvSpPr txBox="1"/>
          <p:nvPr userDrawn="1"/>
        </p:nvSpPr>
        <p:spPr>
          <a:xfrm>
            <a:off x="-3758902" y="1356946"/>
            <a:ext cx="2731561" cy="369332"/>
          </a:xfrm>
          <a:prstGeom prst="rect">
            <a:avLst/>
          </a:prstGeom>
          <a:noFill/>
        </p:spPr>
        <p:txBody>
          <a:bodyPr wrap="square" rtlCol="0">
            <a:spAutoFit/>
          </a:bodyPr>
          <a:lstStyle/>
          <a:p>
            <a:r>
              <a:rPr lang="nl-NL" sz="1800" b="1" dirty="0" err="1">
                <a:solidFill>
                  <a:srgbClr val="07486E"/>
                </a:solidFill>
              </a:rPr>
              <a:t>Verdana</a:t>
            </a:r>
            <a:endParaRPr lang="nl-NL" dirty="0">
              <a:solidFill>
                <a:schemeClr val="accent1"/>
              </a:solidFill>
            </a:endParaRPr>
          </a:p>
        </p:txBody>
      </p:sp>
      <p:sp>
        <p:nvSpPr>
          <p:cNvPr id="16" name="Tekstvak 45">
            <a:extLst>
              <a:ext uri="{FF2B5EF4-FFF2-40B4-BE49-F238E27FC236}">
                <a16:creationId xmlns:a16="http://schemas.microsoft.com/office/drawing/2014/main" id="{DE1F48DB-A164-A443-98B8-6F1638BCBFEA}"/>
              </a:ext>
            </a:extLst>
          </p:cNvPr>
          <p:cNvSpPr txBox="1"/>
          <p:nvPr userDrawn="1"/>
        </p:nvSpPr>
        <p:spPr>
          <a:xfrm>
            <a:off x="-3756561" y="1794514"/>
            <a:ext cx="2395121" cy="369332"/>
          </a:xfrm>
          <a:prstGeom prst="rect">
            <a:avLst/>
          </a:prstGeom>
          <a:noFill/>
        </p:spPr>
        <p:txBody>
          <a:bodyPr wrap="square" rtlCol="0">
            <a:spAutoFit/>
          </a:bodyPr>
          <a:lstStyle/>
          <a:p>
            <a:r>
              <a:rPr lang="nl-NL" sz="1800" b="0" dirty="0" err="1">
                <a:solidFill>
                  <a:srgbClr val="12416B"/>
                </a:solidFill>
              </a:rPr>
              <a:t>Verdana</a:t>
            </a:r>
            <a:endParaRPr lang="nl-NL" dirty="0">
              <a:solidFill>
                <a:schemeClr val="accent1"/>
              </a:solidFill>
            </a:endParaRPr>
          </a:p>
        </p:txBody>
      </p:sp>
      <p:sp>
        <p:nvSpPr>
          <p:cNvPr id="17" name="Tekstvak 46">
            <a:extLst>
              <a:ext uri="{FF2B5EF4-FFF2-40B4-BE49-F238E27FC236}">
                <a16:creationId xmlns:a16="http://schemas.microsoft.com/office/drawing/2014/main" id="{88B679B7-E7F9-7F46-B944-C6C8DA8BE265}"/>
              </a:ext>
            </a:extLst>
          </p:cNvPr>
          <p:cNvSpPr txBox="1"/>
          <p:nvPr userDrawn="1"/>
        </p:nvSpPr>
        <p:spPr>
          <a:xfrm>
            <a:off x="-2050889" y="3217192"/>
            <a:ext cx="1092527" cy="369332"/>
          </a:xfrm>
          <a:prstGeom prst="rect">
            <a:avLst/>
          </a:prstGeom>
          <a:noFill/>
        </p:spPr>
        <p:txBody>
          <a:bodyPr wrap="square" rtlCol="0">
            <a:spAutoFit/>
          </a:bodyPr>
          <a:lstStyle/>
          <a:p>
            <a:r>
              <a:rPr lang="is-IS" sz="1800" b="0" dirty="0">
                <a:solidFill>
                  <a:srgbClr val="12416B"/>
                </a:solidFill>
              </a:rPr>
              <a:t>#</a:t>
            </a:r>
            <a:r>
              <a:rPr lang="is-IS" baseline="0" dirty="0">
                <a:solidFill>
                  <a:srgbClr val="12416B"/>
                </a:solidFill>
              </a:rPr>
              <a:t> 007CB8</a:t>
            </a:r>
            <a:endParaRPr lang="nl-NL" dirty="0">
              <a:solidFill>
                <a:schemeClr val="accent1"/>
              </a:solidFill>
            </a:endParaRPr>
          </a:p>
        </p:txBody>
      </p:sp>
      <p:sp>
        <p:nvSpPr>
          <p:cNvPr id="18" name="Tekstvak 47">
            <a:extLst>
              <a:ext uri="{FF2B5EF4-FFF2-40B4-BE49-F238E27FC236}">
                <a16:creationId xmlns:a16="http://schemas.microsoft.com/office/drawing/2014/main" id="{3520F6C8-97FD-8C4B-9D9B-6900AB6C8668}"/>
              </a:ext>
            </a:extLst>
          </p:cNvPr>
          <p:cNvSpPr txBox="1"/>
          <p:nvPr userDrawn="1"/>
        </p:nvSpPr>
        <p:spPr>
          <a:xfrm>
            <a:off x="-2056942" y="4000039"/>
            <a:ext cx="1092527" cy="369332"/>
          </a:xfrm>
          <a:prstGeom prst="rect">
            <a:avLst/>
          </a:prstGeom>
          <a:noFill/>
        </p:spPr>
        <p:txBody>
          <a:bodyPr wrap="square" rtlCol="0">
            <a:spAutoFit/>
          </a:bodyPr>
          <a:lstStyle/>
          <a:p>
            <a:r>
              <a:rPr lang="is-IS" sz="1800" b="0" dirty="0">
                <a:solidFill>
                  <a:srgbClr val="12416B"/>
                </a:solidFill>
              </a:rPr>
              <a:t>#</a:t>
            </a:r>
            <a:r>
              <a:rPr lang="nl-NL" dirty="0">
                <a:solidFill>
                  <a:srgbClr val="12416B"/>
                </a:solidFill>
              </a:rPr>
              <a:t> D72236</a:t>
            </a:r>
            <a:endParaRPr lang="nl-NL" dirty="0">
              <a:solidFill>
                <a:schemeClr val="accent1"/>
              </a:solidFill>
            </a:endParaRPr>
          </a:p>
        </p:txBody>
      </p:sp>
    </p:spTree>
    <p:extLst>
      <p:ext uri="{BB962C8B-B14F-4D97-AF65-F5344CB8AC3E}">
        <p14:creationId xmlns:p14="http://schemas.microsoft.com/office/powerpoint/2010/main" val="2099545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0E3908-C5F0-1642-9E92-16ADB3FE2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3BDC2FE0-4F01-A64A-84E4-0CC2006493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4" name="Afgeronde rechthoek 7">
            <a:extLst>
              <a:ext uri="{FF2B5EF4-FFF2-40B4-BE49-F238E27FC236}">
                <a16:creationId xmlns:a16="http://schemas.microsoft.com/office/drawing/2014/main" id="{5DBFBFA6-BF3B-4847-9D6F-CE9FE1D61B1E}"/>
              </a:ext>
            </a:extLst>
          </p:cNvPr>
          <p:cNvSpPr/>
          <p:nvPr userDrawn="1"/>
        </p:nvSpPr>
        <p:spPr>
          <a:xfrm>
            <a:off x="-4751294" y="3680759"/>
            <a:ext cx="2402542" cy="591670"/>
          </a:xfrm>
          <a:prstGeom prst="roundRect">
            <a:avLst/>
          </a:prstGeom>
          <a:solidFill>
            <a:schemeClr val="accent1"/>
          </a:solidFill>
          <a:ln>
            <a:solidFill>
              <a:srgbClr val="1F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8">
            <a:extLst>
              <a:ext uri="{FF2B5EF4-FFF2-40B4-BE49-F238E27FC236}">
                <a16:creationId xmlns:a16="http://schemas.microsoft.com/office/drawing/2014/main" id="{EBDFD065-E1AE-3141-B72A-A91244EA2ABC}"/>
              </a:ext>
            </a:extLst>
          </p:cNvPr>
          <p:cNvSpPr/>
          <p:nvPr userDrawn="1"/>
        </p:nvSpPr>
        <p:spPr>
          <a:xfrm>
            <a:off x="-4751294" y="4398517"/>
            <a:ext cx="2402542"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35">
            <a:extLst>
              <a:ext uri="{FF2B5EF4-FFF2-40B4-BE49-F238E27FC236}">
                <a16:creationId xmlns:a16="http://schemas.microsoft.com/office/drawing/2014/main" id="{C0E81064-C602-D84B-ABD4-94F59C294AD9}"/>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10" name="Rechte verbindingslijn 37">
            <a:extLst>
              <a:ext uri="{FF2B5EF4-FFF2-40B4-BE49-F238E27FC236}">
                <a16:creationId xmlns:a16="http://schemas.microsoft.com/office/drawing/2014/main" id="{E90F90C3-977F-114B-AD8F-0E52629C7910}"/>
              </a:ext>
            </a:extLst>
          </p:cNvPr>
          <p:cNvCxnSpPr/>
          <p:nvPr userDrawn="1"/>
        </p:nvCxnSpPr>
        <p:spPr>
          <a:xfrm>
            <a:off x="-4707116" y="3424660"/>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12" name="Tekstvak 39">
            <a:extLst>
              <a:ext uri="{FF2B5EF4-FFF2-40B4-BE49-F238E27FC236}">
                <a16:creationId xmlns:a16="http://schemas.microsoft.com/office/drawing/2014/main" id="{262285E7-10BA-4643-8F5B-8CF886A20AC6}"/>
              </a:ext>
            </a:extLst>
          </p:cNvPr>
          <p:cNvSpPr txBox="1"/>
          <p:nvPr userDrawn="1"/>
        </p:nvSpPr>
        <p:spPr>
          <a:xfrm>
            <a:off x="-4774838" y="675040"/>
            <a:ext cx="932112" cy="1015663"/>
          </a:xfrm>
          <a:prstGeom prst="rect">
            <a:avLst/>
          </a:prstGeom>
          <a:noFill/>
        </p:spPr>
        <p:txBody>
          <a:bodyPr wrap="square" rtlCol="0">
            <a:spAutoFit/>
          </a:bodyPr>
          <a:lstStyle/>
          <a:p>
            <a:r>
              <a:rPr lang="nl-NL" sz="2400" b="1" dirty="0">
                <a:solidFill>
                  <a:srgbClr val="12416B"/>
                </a:solidFill>
              </a:rPr>
              <a:t>Tekst</a:t>
            </a:r>
          </a:p>
          <a:p>
            <a:endParaRPr lang="nl-NL" dirty="0">
              <a:solidFill>
                <a:srgbClr val="07486E"/>
              </a:solidFill>
            </a:endParaRPr>
          </a:p>
          <a:p>
            <a:endParaRPr lang="nl-NL" dirty="0">
              <a:solidFill>
                <a:srgbClr val="07486E"/>
              </a:solidFill>
            </a:endParaRPr>
          </a:p>
        </p:txBody>
      </p:sp>
      <p:sp>
        <p:nvSpPr>
          <p:cNvPr id="14" name="Tekstvak 41">
            <a:extLst>
              <a:ext uri="{FF2B5EF4-FFF2-40B4-BE49-F238E27FC236}">
                <a16:creationId xmlns:a16="http://schemas.microsoft.com/office/drawing/2014/main" id="{0BD0358E-0ADB-9F47-A992-A8421C67A868}"/>
              </a:ext>
            </a:extLst>
          </p:cNvPr>
          <p:cNvSpPr txBox="1"/>
          <p:nvPr userDrawn="1"/>
        </p:nvSpPr>
        <p:spPr>
          <a:xfrm>
            <a:off x="-4713710" y="1298959"/>
            <a:ext cx="1343611" cy="830997"/>
          </a:xfrm>
          <a:prstGeom prst="rect">
            <a:avLst/>
          </a:prstGeom>
          <a:noFill/>
        </p:spPr>
        <p:txBody>
          <a:bodyPr wrap="square" rtlCol="0">
            <a:spAutoFit/>
          </a:bodyPr>
          <a:lstStyle/>
          <a:p>
            <a:r>
              <a:rPr lang="nl-NL" sz="1600" b="0" dirty="0">
                <a:solidFill>
                  <a:srgbClr val="12416B"/>
                </a:solidFill>
                <a:latin typeface="Verdana" panose="020B0604030504040204" pitchFamily="34" charset="0"/>
                <a:ea typeface="Verdana" panose="020B0604030504040204" pitchFamily="34" charset="0"/>
                <a:cs typeface="Verdana" panose="020B0604030504040204" pitchFamily="34" charset="0"/>
              </a:rPr>
              <a:t>Lettertype:</a:t>
            </a:r>
          </a:p>
          <a:p>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kstvak 42">
            <a:extLst>
              <a:ext uri="{FF2B5EF4-FFF2-40B4-BE49-F238E27FC236}">
                <a16:creationId xmlns:a16="http://schemas.microsoft.com/office/drawing/2014/main" id="{25AE7ECC-DEE5-3444-90A5-0F0F319E3A39}"/>
              </a:ext>
            </a:extLst>
          </p:cNvPr>
          <p:cNvSpPr txBox="1"/>
          <p:nvPr userDrawn="1"/>
        </p:nvSpPr>
        <p:spPr>
          <a:xfrm>
            <a:off x="-4751294" y="2960931"/>
            <a:ext cx="1173925" cy="1015663"/>
          </a:xfrm>
          <a:prstGeom prst="rect">
            <a:avLst/>
          </a:prstGeom>
          <a:noFill/>
        </p:spPr>
        <p:txBody>
          <a:bodyPr wrap="square" rtlCol="0">
            <a:spAutoFit/>
          </a:bodyPr>
          <a:lstStyle/>
          <a:p>
            <a:r>
              <a:rPr lang="nl-NL" sz="2400" b="1" dirty="0">
                <a:solidFill>
                  <a:srgbClr val="12416B"/>
                </a:solidFill>
              </a:rPr>
              <a:t>Kleuren</a:t>
            </a:r>
          </a:p>
          <a:p>
            <a:endParaRPr lang="nl-NL" dirty="0">
              <a:solidFill>
                <a:schemeClr val="accent1"/>
              </a:solidFill>
            </a:endParaRPr>
          </a:p>
          <a:p>
            <a:endParaRPr lang="nl-NL" dirty="0">
              <a:solidFill>
                <a:schemeClr val="accent1"/>
              </a:solidFill>
            </a:endParaRPr>
          </a:p>
        </p:txBody>
      </p:sp>
      <p:sp>
        <p:nvSpPr>
          <p:cNvPr id="18" name="Tekstvak 45">
            <a:extLst>
              <a:ext uri="{FF2B5EF4-FFF2-40B4-BE49-F238E27FC236}">
                <a16:creationId xmlns:a16="http://schemas.microsoft.com/office/drawing/2014/main" id="{12CCC0B1-EE80-E643-A91C-AB7324948A00}"/>
              </a:ext>
            </a:extLst>
          </p:cNvPr>
          <p:cNvSpPr txBox="1"/>
          <p:nvPr userDrawn="1"/>
        </p:nvSpPr>
        <p:spPr>
          <a:xfrm>
            <a:off x="-3429676" y="1281721"/>
            <a:ext cx="2395121" cy="338554"/>
          </a:xfrm>
          <a:prstGeom prst="rect">
            <a:avLst/>
          </a:prstGeom>
          <a:noFill/>
        </p:spPr>
        <p:txBody>
          <a:bodyPr wrap="square" rtlCol="0">
            <a:spAutoFit/>
          </a:bodyPr>
          <a:lstStyle/>
          <a:p>
            <a:r>
              <a:rPr lang="nl-NL" sz="1600" b="0" dirty="0" err="1">
                <a:solidFill>
                  <a:srgbClr val="12416B"/>
                </a:solidFill>
                <a:latin typeface="Verdana" panose="020B0604030504040204" pitchFamily="34" charset="0"/>
                <a:ea typeface="Verdana" panose="020B0604030504040204" pitchFamily="34" charset="0"/>
                <a:cs typeface="Verdana" panose="020B0604030504040204" pitchFamily="34" charset="0"/>
              </a:rPr>
              <a:t>Verdana</a:t>
            </a:r>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kstvak 46">
            <a:extLst>
              <a:ext uri="{FF2B5EF4-FFF2-40B4-BE49-F238E27FC236}">
                <a16:creationId xmlns:a16="http://schemas.microsoft.com/office/drawing/2014/main" id="{07068174-C729-FE4F-B2DC-9EB02F308FB2}"/>
              </a:ext>
            </a:extLst>
          </p:cNvPr>
          <p:cNvSpPr txBox="1"/>
          <p:nvPr userDrawn="1"/>
        </p:nvSpPr>
        <p:spPr>
          <a:xfrm>
            <a:off x="-2050889" y="3756836"/>
            <a:ext cx="1092527" cy="923330"/>
          </a:xfrm>
          <a:prstGeom prst="rect">
            <a:avLst/>
          </a:prstGeom>
          <a:noFill/>
        </p:spPr>
        <p:txBody>
          <a:bodyPr wrap="square" rtlCol="0">
            <a:spAutoFit/>
          </a:bodyPr>
          <a:lstStyle/>
          <a:p>
            <a:r>
              <a:rPr lang="is-IS" sz="1800" b="0" dirty="0">
                <a:solidFill>
                  <a:srgbClr val="12416B"/>
                </a:solidFill>
              </a:rPr>
              <a:t>#</a:t>
            </a:r>
            <a:r>
              <a:rPr lang="is-IS" baseline="0" dirty="0">
                <a:solidFill>
                  <a:srgbClr val="12416B"/>
                </a:solidFill>
              </a:rPr>
              <a:t>E3F1FB</a:t>
            </a:r>
            <a:endParaRPr lang="nl-NL" sz="1800" b="0" dirty="0">
              <a:solidFill>
                <a:srgbClr val="12416B"/>
              </a:solidFill>
              <a:latin typeface="+mn-lt"/>
            </a:endParaRPr>
          </a:p>
          <a:p>
            <a:endParaRPr lang="nl-NL" dirty="0">
              <a:solidFill>
                <a:schemeClr val="accent1"/>
              </a:solidFill>
            </a:endParaRPr>
          </a:p>
          <a:p>
            <a:endParaRPr lang="nl-NL" dirty="0">
              <a:solidFill>
                <a:schemeClr val="accent1"/>
              </a:solidFill>
            </a:endParaRPr>
          </a:p>
        </p:txBody>
      </p:sp>
      <p:sp>
        <p:nvSpPr>
          <p:cNvPr id="20" name="Tekstvak 47">
            <a:extLst>
              <a:ext uri="{FF2B5EF4-FFF2-40B4-BE49-F238E27FC236}">
                <a16:creationId xmlns:a16="http://schemas.microsoft.com/office/drawing/2014/main" id="{EA8CE06C-BDC5-4440-8DDA-67B88B677109}"/>
              </a:ext>
            </a:extLst>
          </p:cNvPr>
          <p:cNvSpPr txBox="1"/>
          <p:nvPr userDrawn="1"/>
        </p:nvSpPr>
        <p:spPr>
          <a:xfrm>
            <a:off x="-2056942" y="4539683"/>
            <a:ext cx="1092527" cy="646331"/>
          </a:xfrm>
          <a:prstGeom prst="rect">
            <a:avLst/>
          </a:prstGeom>
          <a:noFill/>
        </p:spPr>
        <p:txBody>
          <a:bodyPr wrap="square" rtlCol="0">
            <a:spAutoFit/>
          </a:bodyPr>
          <a:lstStyle/>
          <a:p>
            <a:r>
              <a:rPr lang="is-IS" sz="1800" b="0" dirty="0">
                <a:solidFill>
                  <a:srgbClr val="12416B"/>
                </a:solidFill>
              </a:rPr>
              <a:t>#</a:t>
            </a:r>
            <a:r>
              <a:rPr lang="nl-NL" dirty="0">
                <a:solidFill>
                  <a:srgbClr val="12416B"/>
                </a:solidFill>
              </a:rPr>
              <a:t>009CDA</a:t>
            </a:r>
            <a:endParaRPr lang="nl-NL" dirty="0">
              <a:solidFill>
                <a:schemeClr val="accent1"/>
              </a:solidFill>
            </a:endParaRPr>
          </a:p>
          <a:p>
            <a:endParaRPr lang="nl-NL" dirty="0">
              <a:solidFill>
                <a:schemeClr val="accent1"/>
              </a:solidFill>
            </a:endParaRPr>
          </a:p>
        </p:txBody>
      </p:sp>
      <p:sp>
        <p:nvSpPr>
          <p:cNvPr id="21" name="Tekstvak 48">
            <a:extLst>
              <a:ext uri="{FF2B5EF4-FFF2-40B4-BE49-F238E27FC236}">
                <a16:creationId xmlns:a16="http://schemas.microsoft.com/office/drawing/2014/main" id="{7F5FCD53-F478-104F-8EA8-F018FBA4FEC1}"/>
              </a:ext>
            </a:extLst>
          </p:cNvPr>
          <p:cNvSpPr txBox="1"/>
          <p:nvPr userDrawn="1"/>
        </p:nvSpPr>
        <p:spPr>
          <a:xfrm>
            <a:off x="-2050889" y="5233178"/>
            <a:ext cx="1092527" cy="646331"/>
          </a:xfrm>
          <a:prstGeom prst="rect">
            <a:avLst/>
          </a:prstGeom>
          <a:noFill/>
        </p:spPr>
        <p:txBody>
          <a:bodyPr wrap="square" rtlCol="0">
            <a:spAutoFit/>
          </a:bodyPr>
          <a:lstStyle/>
          <a:p>
            <a:r>
              <a:rPr lang="is-IS" sz="1800" b="0" dirty="0">
                <a:solidFill>
                  <a:srgbClr val="12416B"/>
                </a:solidFill>
              </a:rPr>
              <a:t>#</a:t>
            </a:r>
            <a:r>
              <a:rPr lang="nl-NL" dirty="0">
                <a:solidFill>
                  <a:srgbClr val="09466D"/>
                </a:solidFill>
              </a:rPr>
              <a:t>002F65</a:t>
            </a:r>
            <a:endParaRPr lang="nl-NL" dirty="0">
              <a:solidFill>
                <a:schemeClr val="accent1"/>
              </a:solidFill>
            </a:endParaRPr>
          </a:p>
          <a:p>
            <a:endParaRPr lang="nl-NL" dirty="0">
              <a:solidFill>
                <a:schemeClr val="accent1"/>
              </a:solidFill>
            </a:endParaRPr>
          </a:p>
        </p:txBody>
      </p:sp>
      <p:sp>
        <p:nvSpPr>
          <p:cNvPr id="22" name="Afgeronde rechthoek 9">
            <a:extLst>
              <a:ext uri="{FF2B5EF4-FFF2-40B4-BE49-F238E27FC236}">
                <a16:creationId xmlns:a16="http://schemas.microsoft.com/office/drawing/2014/main" id="{711280DD-C728-FC4E-9A01-BD9E78EE50EC}"/>
              </a:ext>
            </a:extLst>
          </p:cNvPr>
          <p:cNvSpPr/>
          <p:nvPr userDrawn="1"/>
        </p:nvSpPr>
        <p:spPr>
          <a:xfrm>
            <a:off x="-4751294" y="5105813"/>
            <a:ext cx="2402542" cy="591670"/>
          </a:xfrm>
          <a:prstGeom prst="round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3" name="Afgeronde rechthoek 9">
            <a:extLst>
              <a:ext uri="{FF2B5EF4-FFF2-40B4-BE49-F238E27FC236}">
                <a16:creationId xmlns:a16="http://schemas.microsoft.com/office/drawing/2014/main" id="{3FFB7B14-C3C9-DC4D-8F73-290668B48EE8}"/>
              </a:ext>
            </a:extLst>
          </p:cNvPr>
          <p:cNvSpPr/>
          <p:nvPr userDrawn="1"/>
        </p:nvSpPr>
        <p:spPr>
          <a:xfrm>
            <a:off x="-4780932" y="5879509"/>
            <a:ext cx="2402542" cy="591670"/>
          </a:xfrm>
          <a:prstGeom prst="roundRect">
            <a:avLst/>
          </a:prstGeom>
          <a:solidFill>
            <a:srgbClr val="E400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4" name="Tekstvak 48">
            <a:extLst>
              <a:ext uri="{FF2B5EF4-FFF2-40B4-BE49-F238E27FC236}">
                <a16:creationId xmlns:a16="http://schemas.microsoft.com/office/drawing/2014/main" id="{3EE77E21-CAAC-954A-9D1C-EE01B3C50CA2}"/>
              </a:ext>
            </a:extLst>
          </p:cNvPr>
          <p:cNvSpPr txBox="1"/>
          <p:nvPr userDrawn="1"/>
        </p:nvSpPr>
        <p:spPr>
          <a:xfrm>
            <a:off x="-2049929" y="5977870"/>
            <a:ext cx="1092527" cy="646331"/>
          </a:xfrm>
          <a:prstGeom prst="rect">
            <a:avLst/>
          </a:prstGeom>
          <a:noFill/>
        </p:spPr>
        <p:txBody>
          <a:bodyPr wrap="square" rtlCol="0">
            <a:spAutoFit/>
          </a:bodyPr>
          <a:lstStyle/>
          <a:p>
            <a:r>
              <a:rPr lang="is-IS" sz="1800" b="0" dirty="0">
                <a:solidFill>
                  <a:srgbClr val="12416B"/>
                </a:solidFill>
              </a:rPr>
              <a:t>#</a:t>
            </a:r>
            <a:r>
              <a:rPr lang="nl-NL" dirty="0">
                <a:solidFill>
                  <a:srgbClr val="09466D"/>
                </a:solidFill>
              </a:rPr>
              <a:t>E4002B</a:t>
            </a:r>
            <a:endParaRPr lang="nl-NL" dirty="0">
              <a:solidFill>
                <a:schemeClr val="accent1"/>
              </a:solidFill>
            </a:endParaRPr>
          </a:p>
          <a:p>
            <a:endParaRPr lang="nl-NL" dirty="0">
              <a:solidFill>
                <a:schemeClr val="accent1"/>
              </a:solidFill>
            </a:endParaRPr>
          </a:p>
        </p:txBody>
      </p:sp>
      <p:sp>
        <p:nvSpPr>
          <p:cNvPr id="25" name="Tekstvak 40">
            <a:extLst>
              <a:ext uri="{FF2B5EF4-FFF2-40B4-BE49-F238E27FC236}">
                <a16:creationId xmlns:a16="http://schemas.microsoft.com/office/drawing/2014/main" id="{8FE38F48-2D62-E247-83B6-0B5B49B18665}"/>
              </a:ext>
            </a:extLst>
          </p:cNvPr>
          <p:cNvSpPr txBox="1"/>
          <p:nvPr userDrawn="1"/>
        </p:nvSpPr>
        <p:spPr>
          <a:xfrm>
            <a:off x="-4710924" y="1725455"/>
            <a:ext cx="751927" cy="861774"/>
          </a:xfrm>
          <a:prstGeom prst="rect">
            <a:avLst/>
          </a:prstGeom>
          <a:noFill/>
        </p:spPr>
        <p:txBody>
          <a:bodyPr wrap="square" rtlCol="0">
            <a:spAutoFit/>
          </a:bodyPr>
          <a:lstStyle/>
          <a:p>
            <a:r>
              <a:rPr lang="nl-NL" sz="1600" b="0" dirty="0">
                <a:solidFill>
                  <a:srgbClr val="12416B"/>
                </a:solidFill>
                <a:latin typeface="Verdana" panose="020B0604030504040204" pitchFamily="34" charset="0"/>
                <a:ea typeface="Verdana" panose="020B0604030504040204" pitchFamily="34" charset="0"/>
                <a:cs typeface="Verdana" panose="020B0604030504040204" pitchFamily="34" charset="0"/>
              </a:rPr>
              <a:t>Kop:</a:t>
            </a:r>
          </a:p>
          <a:p>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kstvak 41">
            <a:extLst>
              <a:ext uri="{FF2B5EF4-FFF2-40B4-BE49-F238E27FC236}">
                <a16:creationId xmlns:a16="http://schemas.microsoft.com/office/drawing/2014/main" id="{EBCF701E-BEE1-3146-A2CE-9FE474F787E6}"/>
              </a:ext>
            </a:extLst>
          </p:cNvPr>
          <p:cNvSpPr txBox="1"/>
          <p:nvPr userDrawn="1"/>
        </p:nvSpPr>
        <p:spPr>
          <a:xfrm>
            <a:off x="-4713709" y="2141077"/>
            <a:ext cx="1196354" cy="338554"/>
          </a:xfrm>
          <a:prstGeom prst="rect">
            <a:avLst/>
          </a:prstGeom>
          <a:noFill/>
        </p:spPr>
        <p:txBody>
          <a:bodyPr wrap="square" rtlCol="0">
            <a:spAutoFit/>
          </a:bodyPr>
          <a:lstStyle/>
          <a:p>
            <a:r>
              <a:rPr lang="nl-NL" sz="1600" b="0" dirty="0">
                <a:solidFill>
                  <a:srgbClr val="12416B"/>
                </a:solidFill>
                <a:latin typeface="Verdana" panose="020B0604030504040204" pitchFamily="34" charset="0"/>
                <a:ea typeface="Verdana" panose="020B0604030504040204" pitchFamily="34" charset="0"/>
                <a:cs typeface="Verdana" panose="020B0604030504040204" pitchFamily="34" charset="0"/>
              </a:rPr>
              <a:t>Subtitel:</a:t>
            </a:r>
          </a:p>
        </p:txBody>
      </p:sp>
      <p:sp>
        <p:nvSpPr>
          <p:cNvPr id="27" name="Tekstvak 44">
            <a:extLst>
              <a:ext uri="{FF2B5EF4-FFF2-40B4-BE49-F238E27FC236}">
                <a16:creationId xmlns:a16="http://schemas.microsoft.com/office/drawing/2014/main" id="{E0242998-9CBC-0742-8ED6-EACF7E0CFE17}"/>
              </a:ext>
            </a:extLst>
          </p:cNvPr>
          <p:cNvSpPr txBox="1"/>
          <p:nvPr userDrawn="1"/>
        </p:nvSpPr>
        <p:spPr>
          <a:xfrm>
            <a:off x="-4101700" y="1737933"/>
            <a:ext cx="2731561" cy="338554"/>
          </a:xfrm>
          <a:prstGeom prst="rect">
            <a:avLst/>
          </a:prstGeom>
          <a:noFill/>
        </p:spPr>
        <p:txBody>
          <a:bodyPr wrap="square" rtlCol="0">
            <a:spAutoFit/>
          </a:bodyPr>
          <a:lstStyle/>
          <a:p>
            <a:r>
              <a:rPr lang="nl-NL" sz="1600" b="0" dirty="0">
                <a:solidFill>
                  <a:srgbClr val="07486E"/>
                </a:solidFill>
                <a:latin typeface="Verdana" panose="020B0604030504040204" pitchFamily="34" charset="0"/>
                <a:ea typeface="Verdana" panose="020B0604030504040204" pitchFamily="34" charset="0"/>
                <a:cs typeface="Verdana" panose="020B0604030504040204" pitchFamily="34" charset="0"/>
              </a:rPr>
              <a:t>40p</a:t>
            </a:r>
            <a:endParaRPr lang="nl-NL" sz="1600" b="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kstvak 45">
            <a:extLst>
              <a:ext uri="{FF2B5EF4-FFF2-40B4-BE49-F238E27FC236}">
                <a16:creationId xmlns:a16="http://schemas.microsoft.com/office/drawing/2014/main" id="{63FD03E6-04FD-A14E-BA5D-827485F369CD}"/>
              </a:ext>
            </a:extLst>
          </p:cNvPr>
          <p:cNvSpPr txBox="1"/>
          <p:nvPr userDrawn="1"/>
        </p:nvSpPr>
        <p:spPr>
          <a:xfrm>
            <a:off x="-3704137" y="2140580"/>
            <a:ext cx="2395121" cy="338554"/>
          </a:xfrm>
          <a:prstGeom prst="rect">
            <a:avLst/>
          </a:prstGeom>
          <a:noFill/>
        </p:spPr>
        <p:txBody>
          <a:bodyPr wrap="square" rtlCol="0">
            <a:spAutoFit/>
          </a:bodyPr>
          <a:lstStyle/>
          <a:p>
            <a:r>
              <a:rPr lang="nl-NL" sz="1600" b="0" dirty="0">
                <a:solidFill>
                  <a:srgbClr val="12416B"/>
                </a:solidFill>
                <a:latin typeface="Verdana" panose="020B0604030504040204" pitchFamily="34" charset="0"/>
                <a:ea typeface="Verdana" panose="020B0604030504040204" pitchFamily="34" charset="0"/>
                <a:cs typeface="Verdana" panose="020B0604030504040204" pitchFamily="34" charset="0"/>
              </a:rPr>
              <a:t>28p</a:t>
            </a:r>
            <a:endParaRPr lang="nl-NL"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29" name="Afbeelding 7">
            <a:hlinkClick r:id="" action="ppaction://noaction"/>
            <a:extLst>
              <a:ext uri="{FF2B5EF4-FFF2-40B4-BE49-F238E27FC236}">
                <a16:creationId xmlns:a16="http://schemas.microsoft.com/office/drawing/2014/main" id="{5E5FAA2F-D939-DA43-8714-E35A71A824C5}"/>
              </a:ext>
            </a:extLst>
          </p:cNvPr>
          <p:cNvPicPr>
            <a:picLocks noChangeAspect="1"/>
          </p:cNvPicPr>
          <p:nvPr userDrawn="1"/>
        </p:nvPicPr>
        <p:blipFill>
          <a:blip r:embed="rId30"/>
          <a:stretch>
            <a:fillRect/>
          </a:stretch>
        </p:blipFill>
        <p:spPr>
          <a:xfrm>
            <a:off x="12496585" y="5493209"/>
            <a:ext cx="324882" cy="324882"/>
          </a:xfrm>
          <a:prstGeom prst="rect">
            <a:avLst/>
          </a:prstGeom>
        </p:spPr>
      </p:pic>
      <p:pic>
        <p:nvPicPr>
          <p:cNvPr id="30" name="Afbeelding 8">
            <a:hlinkClick r:id="" action="ppaction://noaction"/>
            <a:extLst>
              <a:ext uri="{FF2B5EF4-FFF2-40B4-BE49-F238E27FC236}">
                <a16:creationId xmlns:a16="http://schemas.microsoft.com/office/drawing/2014/main" id="{880740B5-54A6-B240-8AA8-7442F6446717}"/>
              </a:ext>
            </a:extLst>
          </p:cNvPr>
          <p:cNvPicPr>
            <a:picLocks noChangeAspect="1"/>
          </p:cNvPicPr>
          <p:nvPr userDrawn="1"/>
        </p:nvPicPr>
        <p:blipFill>
          <a:blip r:embed="rId31"/>
          <a:stretch>
            <a:fillRect/>
          </a:stretch>
        </p:blipFill>
        <p:spPr>
          <a:xfrm>
            <a:off x="12502756" y="4865766"/>
            <a:ext cx="324881" cy="324881"/>
          </a:xfrm>
          <a:prstGeom prst="rect">
            <a:avLst/>
          </a:prstGeom>
        </p:spPr>
      </p:pic>
      <p:pic>
        <p:nvPicPr>
          <p:cNvPr id="31" name="Afbeelding 9">
            <a:hlinkClick r:id="" action="ppaction://noaction"/>
            <a:extLst>
              <a:ext uri="{FF2B5EF4-FFF2-40B4-BE49-F238E27FC236}">
                <a16:creationId xmlns:a16="http://schemas.microsoft.com/office/drawing/2014/main" id="{470EADB7-00A3-E948-9C7D-A6CC587537BE}"/>
              </a:ext>
            </a:extLst>
          </p:cNvPr>
          <p:cNvPicPr>
            <a:picLocks noChangeAspect="1"/>
          </p:cNvPicPr>
          <p:nvPr userDrawn="1"/>
        </p:nvPicPr>
        <p:blipFill>
          <a:blip r:embed="rId32"/>
          <a:stretch>
            <a:fillRect/>
          </a:stretch>
        </p:blipFill>
        <p:spPr>
          <a:xfrm>
            <a:off x="12485971" y="1101108"/>
            <a:ext cx="324881" cy="324881"/>
          </a:xfrm>
          <a:prstGeom prst="rect">
            <a:avLst/>
          </a:prstGeom>
        </p:spPr>
      </p:pic>
      <p:pic>
        <p:nvPicPr>
          <p:cNvPr id="32" name="Afbeelding 10">
            <a:hlinkClick r:id="" action="ppaction://noaction"/>
            <a:extLst>
              <a:ext uri="{FF2B5EF4-FFF2-40B4-BE49-F238E27FC236}">
                <a16:creationId xmlns:a16="http://schemas.microsoft.com/office/drawing/2014/main" id="{941951C5-5DC7-FC47-9C3D-FA2E55CB27DC}"/>
              </a:ext>
            </a:extLst>
          </p:cNvPr>
          <p:cNvPicPr>
            <a:picLocks noChangeAspect="1"/>
          </p:cNvPicPr>
          <p:nvPr userDrawn="1"/>
        </p:nvPicPr>
        <p:blipFill>
          <a:blip r:embed="rId33"/>
          <a:stretch>
            <a:fillRect/>
          </a:stretch>
        </p:blipFill>
        <p:spPr>
          <a:xfrm>
            <a:off x="12485969" y="2983437"/>
            <a:ext cx="324881" cy="324881"/>
          </a:xfrm>
          <a:prstGeom prst="rect">
            <a:avLst/>
          </a:prstGeom>
        </p:spPr>
      </p:pic>
      <p:pic>
        <p:nvPicPr>
          <p:cNvPr id="33" name="Afbeelding 11">
            <a:hlinkClick r:id="" action="ppaction://noaction"/>
            <a:extLst>
              <a:ext uri="{FF2B5EF4-FFF2-40B4-BE49-F238E27FC236}">
                <a16:creationId xmlns:a16="http://schemas.microsoft.com/office/drawing/2014/main" id="{5F82A59A-64F9-B147-AF44-F91F103CE5AD}"/>
              </a:ext>
            </a:extLst>
          </p:cNvPr>
          <p:cNvPicPr>
            <a:picLocks noChangeAspect="1"/>
          </p:cNvPicPr>
          <p:nvPr userDrawn="1"/>
        </p:nvPicPr>
        <p:blipFill>
          <a:blip r:embed="rId34"/>
          <a:stretch>
            <a:fillRect/>
          </a:stretch>
        </p:blipFill>
        <p:spPr>
          <a:xfrm>
            <a:off x="12485970" y="2355994"/>
            <a:ext cx="324881" cy="324881"/>
          </a:xfrm>
          <a:prstGeom prst="rect">
            <a:avLst/>
          </a:prstGeom>
        </p:spPr>
      </p:pic>
      <p:pic>
        <p:nvPicPr>
          <p:cNvPr id="34" name="Afbeelding 12">
            <a:hlinkClick r:id="" action="ppaction://noaction"/>
            <a:extLst>
              <a:ext uri="{FF2B5EF4-FFF2-40B4-BE49-F238E27FC236}">
                <a16:creationId xmlns:a16="http://schemas.microsoft.com/office/drawing/2014/main" id="{532F8225-F12E-9D41-8FF0-FAE737FACCC3}"/>
              </a:ext>
            </a:extLst>
          </p:cNvPr>
          <p:cNvPicPr>
            <a:picLocks noChangeAspect="1"/>
          </p:cNvPicPr>
          <p:nvPr userDrawn="1"/>
        </p:nvPicPr>
        <p:blipFill>
          <a:blip r:embed="rId35"/>
          <a:stretch>
            <a:fillRect/>
          </a:stretch>
        </p:blipFill>
        <p:spPr>
          <a:xfrm>
            <a:off x="12485971" y="1728551"/>
            <a:ext cx="324881" cy="324881"/>
          </a:xfrm>
          <a:prstGeom prst="rect">
            <a:avLst/>
          </a:prstGeom>
        </p:spPr>
      </p:pic>
      <p:pic>
        <p:nvPicPr>
          <p:cNvPr id="35" name="Afbeelding 13">
            <a:hlinkClick r:id="rId36" action="ppaction://hlinksldjump"/>
            <a:extLst>
              <a:ext uri="{FF2B5EF4-FFF2-40B4-BE49-F238E27FC236}">
                <a16:creationId xmlns:a16="http://schemas.microsoft.com/office/drawing/2014/main" id="{676313C6-DE81-E049-9557-148CC9438D7B}"/>
              </a:ext>
            </a:extLst>
          </p:cNvPr>
          <p:cNvPicPr>
            <a:picLocks noChangeAspect="1"/>
          </p:cNvPicPr>
          <p:nvPr userDrawn="1"/>
        </p:nvPicPr>
        <p:blipFill>
          <a:blip r:embed="rId37"/>
          <a:stretch>
            <a:fillRect/>
          </a:stretch>
        </p:blipFill>
        <p:spPr>
          <a:xfrm>
            <a:off x="12486593" y="4238323"/>
            <a:ext cx="324881" cy="324881"/>
          </a:xfrm>
          <a:prstGeom prst="rect">
            <a:avLst/>
          </a:prstGeom>
        </p:spPr>
      </p:pic>
      <p:pic>
        <p:nvPicPr>
          <p:cNvPr id="36" name="Afbeelding 14">
            <a:hlinkClick r:id="" action="ppaction://noaction"/>
            <a:extLst>
              <a:ext uri="{FF2B5EF4-FFF2-40B4-BE49-F238E27FC236}">
                <a16:creationId xmlns:a16="http://schemas.microsoft.com/office/drawing/2014/main" id="{1BFE7F54-74CC-6B4B-BF63-180F2FE8BBFF}"/>
              </a:ext>
            </a:extLst>
          </p:cNvPr>
          <p:cNvPicPr>
            <a:picLocks noChangeAspect="1"/>
          </p:cNvPicPr>
          <p:nvPr userDrawn="1"/>
        </p:nvPicPr>
        <p:blipFill>
          <a:blip r:embed="rId38"/>
          <a:stretch>
            <a:fillRect/>
          </a:stretch>
        </p:blipFill>
        <p:spPr>
          <a:xfrm>
            <a:off x="12485969" y="3610880"/>
            <a:ext cx="324881" cy="324881"/>
          </a:xfrm>
          <a:prstGeom prst="rect">
            <a:avLst/>
          </a:prstGeom>
        </p:spPr>
      </p:pic>
      <p:pic>
        <p:nvPicPr>
          <p:cNvPr id="37" name="Afbeelding 15">
            <a:hlinkClick r:id="" action="ppaction://hlinkshowjump?jump=firstslide"/>
            <a:extLst>
              <a:ext uri="{FF2B5EF4-FFF2-40B4-BE49-F238E27FC236}">
                <a16:creationId xmlns:a16="http://schemas.microsoft.com/office/drawing/2014/main" id="{37E9A620-BAB9-C849-8E41-A25402456499}"/>
              </a:ext>
            </a:extLst>
          </p:cNvPr>
          <p:cNvPicPr>
            <a:picLocks noChangeAspect="1"/>
          </p:cNvPicPr>
          <p:nvPr userDrawn="1"/>
        </p:nvPicPr>
        <p:blipFill>
          <a:blip r:embed="rId39"/>
          <a:stretch>
            <a:fillRect/>
          </a:stretch>
        </p:blipFill>
        <p:spPr>
          <a:xfrm>
            <a:off x="12486993" y="473665"/>
            <a:ext cx="324881" cy="324881"/>
          </a:xfrm>
          <a:prstGeom prst="rect">
            <a:avLst/>
          </a:prstGeom>
        </p:spPr>
      </p:pic>
      <p:grpSp>
        <p:nvGrpSpPr>
          <p:cNvPr id="39" name="Groep 17">
            <a:extLst>
              <a:ext uri="{FF2B5EF4-FFF2-40B4-BE49-F238E27FC236}">
                <a16:creationId xmlns:a16="http://schemas.microsoft.com/office/drawing/2014/main" id="{F067151B-6844-C840-A234-141CF282CAE7}"/>
              </a:ext>
            </a:extLst>
          </p:cNvPr>
          <p:cNvGrpSpPr/>
          <p:nvPr userDrawn="1"/>
        </p:nvGrpSpPr>
        <p:grpSpPr>
          <a:xfrm>
            <a:off x="12502756" y="6120649"/>
            <a:ext cx="324881" cy="324881"/>
            <a:chOff x="11533803" y="6476207"/>
            <a:chExt cx="324881" cy="324881"/>
          </a:xfrm>
        </p:grpSpPr>
        <p:pic>
          <p:nvPicPr>
            <p:cNvPr id="40" name="Afbeelding 18">
              <a:hlinkClick r:id="" action="ppaction://hlinkshowjump?jump=lastslideviewed"/>
              <a:extLst>
                <a:ext uri="{FF2B5EF4-FFF2-40B4-BE49-F238E27FC236}">
                  <a16:creationId xmlns:a16="http://schemas.microsoft.com/office/drawing/2014/main" id="{C9BAE74C-3CAF-C94C-A64B-71026DF9EBC6}"/>
                </a:ext>
              </a:extLst>
            </p:cNvPr>
            <p:cNvPicPr>
              <a:picLocks noChangeAspect="1"/>
            </p:cNvPicPr>
            <p:nvPr/>
          </p:nvPicPr>
          <p:blipFill>
            <a:blip r:embed="rId40"/>
            <a:stretch>
              <a:fillRect/>
            </a:stretch>
          </p:blipFill>
          <p:spPr>
            <a:xfrm>
              <a:off x="11533803" y="6476207"/>
              <a:ext cx="324881" cy="324881"/>
            </a:xfrm>
            <a:prstGeom prst="rect">
              <a:avLst/>
            </a:prstGeom>
          </p:spPr>
        </p:pic>
        <p:pic>
          <p:nvPicPr>
            <p:cNvPr id="41" name="Graphic 40" descr="Lijnpijl: recht">
              <a:hlinkClick r:id="" action="ppaction://hlinkshowjump?jump=lastslideviewed"/>
              <a:extLst>
                <a:ext uri="{FF2B5EF4-FFF2-40B4-BE49-F238E27FC236}">
                  <a16:creationId xmlns:a16="http://schemas.microsoft.com/office/drawing/2014/main" id="{36D97D72-C89E-824C-B4C4-A4C0778285A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587395" y="6528139"/>
              <a:ext cx="224292" cy="224292"/>
            </a:xfrm>
            <a:prstGeom prst="rect">
              <a:avLst/>
            </a:prstGeom>
          </p:spPr>
        </p:pic>
      </p:grpSp>
      <p:sp>
        <p:nvSpPr>
          <p:cNvPr id="42" name="Tekstvak 46">
            <a:extLst>
              <a:ext uri="{FF2B5EF4-FFF2-40B4-BE49-F238E27FC236}">
                <a16:creationId xmlns:a16="http://schemas.microsoft.com/office/drawing/2014/main" id="{BF42435F-21CD-6442-8D2A-65803DC443DE}"/>
              </a:ext>
            </a:extLst>
          </p:cNvPr>
          <p:cNvSpPr txBox="1"/>
          <p:nvPr userDrawn="1"/>
        </p:nvSpPr>
        <p:spPr>
          <a:xfrm>
            <a:off x="12860682" y="506152"/>
            <a:ext cx="907170" cy="253916"/>
          </a:xfrm>
          <a:prstGeom prst="rect">
            <a:avLst/>
          </a:prstGeom>
          <a:noFill/>
        </p:spPr>
        <p:txBody>
          <a:bodyPr wrap="square" rtlCol="0">
            <a:spAutoFit/>
          </a:bodyPr>
          <a:lstStyle/>
          <a:p>
            <a:r>
              <a:rPr lang="en-US"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SLIDE 1</a:t>
            </a:r>
            <a:endPar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kstvak 46">
            <a:extLst>
              <a:ext uri="{FF2B5EF4-FFF2-40B4-BE49-F238E27FC236}">
                <a16:creationId xmlns:a16="http://schemas.microsoft.com/office/drawing/2014/main" id="{1BF3A4B5-E9A5-F946-A861-5645293A17B2}"/>
              </a:ext>
            </a:extLst>
          </p:cNvPr>
          <p:cNvSpPr txBox="1"/>
          <p:nvPr userDrawn="1"/>
        </p:nvSpPr>
        <p:spPr>
          <a:xfrm>
            <a:off x="12849416" y="1138395"/>
            <a:ext cx="1429880" cy="246221"/>
          </a:xfrm>
          <a:prstGeom prst="rect">
            <a:avLst/>
          </a:prstGeom>
          <a:noFill/>
        </p:spPr>
        <p:txBody>
          <a:bodyPr wrap="square" rtlCol="0">
            <a:spAutoFit/>
          </a:bodyPr>
          <a:lstStyle/>
          <a:p>
            <a:r>
              <a:rPr lang="en-US"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DRIESLAGMODEL</a:t>
            </a:r>
            <a:endPar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Tekstvak 46">
            <a:extLst>
              <a:ext uri="{FF2B5EF4-FFF2-40B4-BE49-F238E27FC236}">
                <a16:creationId xmlns:a16="http://schemas.microsoft.com/office/drawing/2014/main" id="{833FD912-A4CF-DE43-881D-3F3A31FF18AC}"/>
              </a:ext>
            </a:extLst>
          </p:cNvPr>
          <p:cNvSpPr txBox="1"/>
          <p:nvPr userDrawn="1"/>
        </p:nvSpPr>
        <p:spPr>
          <a:xfrm>
            <a:off x="12876180" y="1762943"/>
            <a:ext cx="1429880"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HANDELINSMODEL</a:t>
            </a:r>
          </a:p>
        </p:txBody>
      </p:sp>
      <p:sp>
        <p:nvSpPr>
          <p:cNvPr id="45" name="Tekstvak 46">
            <a:extLst>
              <a:ext uri="{FF2B5EF4-FFF2-40B4-BE49-F238E27FC236}">
                <a16:creationId xmlns:a16="http://schemas.microsoft.com/office/drawing/2014/main" id="{F0731410-1A3B-CC4E-9065-E9DAD5C5A918}"/>
              </a:ext>
            </a:extLst>
          </p:cNvPr>
          <p:cNvSpPr txBox="1"/>
          <p:nvPr userDrawn="1"/>
        </p:nvSpPr>
        <p:spPr>
          <a:xfrm>
            <a:off x="12858275" y="2387491"/>
            <a:ext cx="1901467"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INSTRUCTIEMODEL</a:t>
            </a:r>
          </a:p>
        </p:txBody>
      </p:sp>
      <p:sp>
        <p:nvSpPr>
          <p:cNvPr id="46" name="Tekstvak 46">
            <a:extLst>
              <a:ext uri="{FF2B5EF4-FFF2-40B4-BE49-F238E27FC236}">
                <a16:creationId xmlns:a16="http://schemas.microsoft.com/office/drawing/2014/main" id="{263EEA7F-B220-4447-9AC2-7A1A81EB190C}"/>
              </a:ext>
            </a:extLst>
          </p:cNvPr>
          <p:cNvSpPr txBox="1"/>
          <p:nvPr userDrawn="1"/>
        </p:nvSpPr>
        <p:spPr>
          <a:xfrm>
            <a:off x="12876180" y="3012039"/>
            <a:ext cx="1429880"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BINGEL</a:t>
            </a:r>
          </a:p>
        </p:txBody>
      </p:sp>
      <p:sp>
        <p:nvSpPr>
          <p:cNvPr id="47" name="Tekstvak 46">
            <a:extLst>
              <a:ext uri="{FF2B5EF4-FFF2-40B4-BE49-F238E27FC236}">
                <a16:creationId xmlns:a16="http://schemas.microsoft.com/office/drawing/2014/main" id="{BD09C34B-5E94-BE45-A6DF-1D38D1D6555F}"/>
              </a:ext>
            </a:extLst>
          </p:cNvPr>
          <p:cNvSpPr txBox="1"/>
          <p:nvPr userDrawn="1"/>
        </p:nvSpPr>
        <p:spPr>
          <a:xfrm>
            <a:off x="12849415" y="3636587"/>
            <a:ext cx="1584863"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HOOFDFASEMODEL</a:t>
            </a:r>
          </a:p>
        </p:txBody>
      </p:sp>
      <p:sp>
        <p:nvSpPr>
          <p:cNvPr id="48" name="Tekstvak 46">
            <a:extLst>
              <a:ext uri="{FF2B5EF4-FFF2-40B4-BE49-F238E27FC236}">
                <a16:creationId xmlns:a16="http://schemas.microsoft.com/office/drawing/2014/main" id="{3F97DA1B-E666-DA42-9D93-11BFC3C431B9}"/>
              </a:ext>
            </a:extLst>
          </p:cNvPr>
          <p:cNvSpPr txBox="1"/>
          <p:nvPr userDrawn="1"/>
        </p:nvSpPr>
        <p:spPr>
          <a:xfrm>
            <a:off x="12847199" y="4261135"/>
            <a:ext cx="1429880"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REKENMUUR</a:t>
            </a:r>
          </a:p>
        </p:txBody>
      </p:sp>
      <p:sp>
        <p:nvSpPr>
          <p:cNvPr id="49" name="Tekstvak 46">
            <a:extLst>
              <a:ext uri="{FF2B5EF4-FFF2-40B4-BE49-F238E27FC236}">
                <a16:creationId xmlns:a16="http://schemas.microsoft.com/office/drawing/2014/main" id="{8CF374D7-60D0-EF42-A20F-B716E3C680A6}"/>
              </a:ext>
            </a:extLst>
          </p:cNvPr>
          <p:cNvSpPr txBox="1"/>
          <p:nvPr userDrawn="1"/>
        </p:nvSpPr>
        <p:spPr>
          <a:xfrm>
            <a:off x="12847199" y="4885683"/>
            <a:ext cx="1429880"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PLUSPUNT &amp; WIG</a:t>
            </a:r>
          </a:p>
        </p:txBody>
      </p:sp>
      <p:sp>
        <p:nvSpPr>
          <p:cNvPr id="50" name="Tekstvak 46">
            <a:extLst>
              <a:ext uri="{FF2B5EF4-FFF2-40B4-BE49-F238E27FC236}">
                <a16:creationId xmlns:a16="http://schemas.microsoft.com/office/drawing/2014/main" id="{27CC00CF-D9B4-EB43-B9B8-F2ED952EAEBF}"/>
              </a:ext>
            </a:extLst>
          </p:cNvPr>
          <p:cNvSpPr txBox="1"/>
          <p:nvPr userDrawn="1"/>
        </p:nvSpPr>
        <p:spPr>
          <a:xfrm>
            <a:off x="12858275" y="5510231"/>
            <a:ext cx="1429880" cy="246221"/>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EINDPUNT</a:t>
            </a:r>
          </a:p>
        </p:txBody>
      </p:sp>
      <p:sp>
        <p:nvSpPr>
          <p:cNvPr id="51" name="Tekstvak 46">
            <a:extLst>
              <a:ext uri="{FF2B5EF4-FFF2-40B4-BE49-F238E27FC236}">
                <a16:creationId xmlns:a16="http://schemas.microsoft.com/office/drawing/2014/main" id="{1B6FD400-CA4F-8B41-901A-751441A867EC}"/>
              </a:ext>
            </a:extLst>
          </p:cNvPr>
          <p:cNvSpPr txBox="1"/>
          <p:nvPr userDrawn="1"/>
        </p:nvSpPr>
        <p:spPr>
          <a:xfrm>
            <a:off x="12876180" y="6134776"/>
            <a:ext cx="1883562" cy="400110"/>
          </a:xfrm>
          <a:prstGeom prst="rect">
            <a:avLst/>
          </a:prstGeom>
          <a:noFill/>
        </p:spPr>
        <p:txBody>
          <a:bodyPr wrap="square" rtlCol="0">
            <a:spAutoFit/>
          </a:bodyPr>
          <a:lstStyle/>
          <a:p>
            <a:r>
              <a:rPr lang="nl-NL" sz="1000" b="0"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TERUG NAAR VOORGAANDE SLIDE</a:t>
            </a:r>
          </a:p>
        </p:txBody>
      </p:sp>
      <p:sp>
        <p:nvSpPr>
          <p:cNvPr id="52" name="Tekstvak 46">
            <a:extLst>
              <a:ext uri="{FF2B5EF4-FFF2-40B4-BE49-F238E27FC236}">
                <a16:creationId xmlns:a16="http://schemas.microsoft.com/office/drawing/2014/main" id="{EDC52F26-F888-A14B-ACE7-F4FF7B7BFBB8}"/>
              </a:ext>
            </a:extLst>
          </p:cNvPr>
          <p:cNvSpPr txBox="1"/>
          <p:nvPr userDrawn="1"/>
        </p:nvSpPr>
        <p:spPr>
          <a:xfrm>
            <a:off x="12407096" y="-9805"/>
            <a:ext cx="1727358" cy="246221"/>
          </a:xfrm>
          <a:prstGeom prst="rect">
            <a:avLst/>
          </a:prstGeom>
          <a:noFill/>
        </p:spPr>
        <p:txBody>
          <a:bodyPr wrap="square" rtlCol="0">
            <a:spAutoFit/>
          </a:bodyPr>
          <a:lstStyle/>
          <a:p>
            <a:r>
              <a:rPr lang="en-US" sz="1000" b="1"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MENU TOELICHTING</a:t>
            </a:r>
            <a:endParaRPr lang="nl-NL" sz="1000" b="1" dirty="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81594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Lst>
  <p:txStyles>
    <p:titleStyle>
      <a:lvl1pPr algn="l" defTabSz="914400" rtl="0" eaLnBrk="1" latinLnBrk="0" hangingPunct="1">
        <a:lnSpc>
          <a:spcPct val="90000"/>
        </a:lnSpc>
        <a:spcBef>
          <a:spcPct val="0"/>
        </a:spcBef>
        <a:buNone/>
        <a:defRPr sz="4000" b="1" kern="1200">
          <a:solidFill>
            <a:srgbClr val="1F386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86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0E3908-C5F0-1642-9E92-16ADB3FE2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3BDC2FE0-4F01-A64A-84E4-0CC2006493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4" name="Afgeronde rechthoek 7">
            <a:extLst>
              <a:ext uri="{FF2B5EF4-FFF2-40B4-BE49-F238E27FC236}">
                <a16:creationId xmlns:a16="http://schemas.microsoft.com/office/drawing/2014/main" id="{5DBFBFA6-BF3B-4847-9D6F-CE9FE1D61B1E}"/>
              </a:ext>
            </a:extLst>
          </p:cNvPr>
          <p:cNvSpPr/>
          <p:nvPr userDrawn="1"/>
        </p:nvSpPr>
        <p:spPr>
          <a:xfrm>
            <a:off x="-4751294" y="3680759"/>
            <a:ext cx="2402542" cy="591670"/>
          </a:xfrm>
          <a:prstGeom prst="roundRect">
            <a:avLst/>
          </a:prstGeom>
          <a:solidFill>
            <a:schemeClr val="accent1"/>
          </a:solidFill>
          <a:ln>
            <a:solidFill>
              <a:srgbClr val="1F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5" name="Afgeronde rechthoek 8">
            <a:extLst>
              <a:ext uri="{FF2B5EF4-FFF2-40B4-BE49-F238E27FC236}">
                <a16:creationId xmlns:a16="http://schemas.microsoft.com/office/drawing/2014/main" id="{EBDFD065-E1AE-3141-B72A-A91244EA2ABC}"/>
              </a:ext>
            </a:extLst>
          </p:cNvPr>
          <p:cNvSpPr/>
          <p:nvPr userDrawn="1"/>
        </p:nvSpPr>
        <p:spPr>
          <a:xfrm>
            <a:off x="-4751294" y="4398517"/>
            <a:ext cx="2402542"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cxnSp>
        <p:nvCxnSpPr>
          <p:cNvPr id="9" name="Rechte verbindingslijn 35">
            <a:extLst>
              <a:ext uri="{FF2B5EF4-FFF2-40B4-BE49-F238E27FC236}">
                <a16:creationId xmlns:a16="http://schemas.microsoft.com/office/drawing/2014/main" id="{C0E81064-C602-D84B-ABD4-94F59C294AD9}"/>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10" name="Rechte verbindingslijn 37">
            <a:extLst>
              <a:ext uri="{FF2B5EF4-FFF2-40B4-BE49-F238E27FC236}">
                <a16:creationId xmlns:a16="http://schemas.microsoft.com/office/drawing/2014/main" id="{E90F90C3-977F-114B-AD8F-0E52629C7910}"/>
              </a:ext>
            </a:extLst>
          </p:cNvPr>
          <p:cNvCxnSpPr/>
          <p:nvPr userDrawn="1"/>
        </p:nvCxnSpPr>
        <p:spPr>
          <a:xfrm>
            <a:off x="-4707116" y="3424660"/>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12" name="Tekstvak 39">
            <a:extLst>
              <a:ext uri="{FF2B5EF4-FFF2-40B4-BE49-F238E27FC236}">
                <a16:creationId xmlns:a16="http://schemas.microsoft.com/office/drawing/2014/main" id="{262285E7-10BA-4643-8F5B-8CF886A20AC6}"/>
              </a:ext>
            </a:extLst>
          </p:cNvPr>
          <p:cNvSpPr txBox="1"/>
          <p:nvPr userDrawn="1"/>
        </p:nvSpPr>
        <p:spPr>
          <a:xfrm>
            <a:off x="-4774838" y="675040"/>
            <a:ext cx="932112" cy="1015663"/>
          </a:xfrm>
          <a:prstGeom prst="rect">
            <a:avLst/>
          </a:prstGeom>
          <a:noFill/>
        </p:spPr>
        <p:txBody>
          <a:bodyPr wrap="square" rtlCol="0">
            <a:spAutoFit/>
          </a:bodyPr>
          <a:lstStyle/>
          <a:p>
            <a:r>
              <a:rPr lang="nl-NL" sz="2400" b="1" dirty="0">
                <a:solidFill>
                  <a:srgbClr val="12416B"/>
                </a:solidFill>
              </a:rPr>
              <a:t>Tekst</a:t>
            </a:r>
          </a:p>
          <a:p>
            <a:endParaRPr lang="nl-NL" dirty="0">
              <a:solidFill>
                <a:srgbClr val="07486E"/>
              </a:solidFill>
            </a:endParaRPr>
          </a:p>
          <a:p>
            <a:endParaRPr lang="nl-NL" dirty="0">
              <a:solidFill>
                <a:srgbClr val="07486E"/>
              </a:solidFill>
            </a:endParaRPr>
          </a:p>
        </p:txBody>
      </p:sp>
      <p:sp>
        <p:nvSpPr>
          <p:cNvPr id="14" name="Tekstvak 41">
            <a:extLst>
              <a:ext uri="{FF2B5EF4-FFF2-40B4-BE49-F238E27FC236}">
                <a16:creationId xmlns:a16="http://schemas.microsoft.com/office/drawing/2014/main" id="{0BD0358E-0ADB-9F47-A992-A8421C67A868}"/>
              </a:ext>
            </a:extLst>
          </p:cNvPr>
          <p:cNvSpPr txBox="1"/>
          <p:nvPr userDrawn="1"/>
        </p:nvSpPr>
        <p:spPr>
          <a:xfrm>
            <a:off x="-4713710" y="1298959"/>
            <a:ext cx="1343611" cy="830997"/>
          </a:xfrm>
          <a:prstGeom prst="rect">
            <a:avLst/>
          </a:prstGeom>
          <a:noFill/>
        </p:spPr>
        <p:txBody>
          <a:bodyPr wrap="square" rtlCol="0">
            <a:spAutoFit/>
          </a:bodyPr>
          <a:lstStyle/>
          <a:p>
            <a:r>
              <a:rPr lang="nl-NL" sz="1600" dirty="0">
                <a:solidFill>
                  <a:srgbClr val="12416B"/>
                </a:solidFill>
                <a:latin typeface="Verdana" panose="020B0604030504040204" pitchFamily="34" charset="0"/>
                <a:ea typeface="Verdana" panose="020B0604030504040204" pitchFamily="34" charset="0"/>
                <a:cs typeface="Verdana" panose="020B0604030504040204" pitchFamily="34" charset="0"/>
              </a:rPr>
              <a:t>Lettertype:</a:t>
            </a:r>
          </a:p>
          <a:p>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a:p>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kstvak 42">
            <a:extLst>
              <a:ext uri="{FF2B5EF4-FFF2-40B4-BE49-F238E27FC236}">
                <a16:creationId xmlns:a16="http://schemas.microsoft.com/office/drawing/2014/main" id="{25AE7ECC-DEE5-3444-90A5-0F0F319E3A39}"/>
              </a:ext>
            </a:extLst>
          </p:cNvPr>
          <p:cNvSpPr txBox="1"/>
          <p:nvPr userDrawn="1"/>
        </p:nvSpPr>
        <p:spPr>
          <a:xfrm>
            <a:off x="-4751294" y="2960931"/>
            <a:ext cx="1173925" cy="1015663"/>
          </a:xfrm>
          <a:prstGeom prst="rect">
            <a:avLst/>
          </a:prstGeom>
          <a:noFill/>
        </p:spPr>
        <p:txBody>
          <a:bodyPr wrap="square" rtlCol="0">
            <a:spAutoFit/>
          </a:bodyPr>
          <a:lstStyle/>
          <a:p>
            <a:r>
              <a:rPr lang="nl-NL" sz="2400" b="1" dirty="0">
                <a:solidFill>
                  <a:srgbClr val="12416B"/>
                </a:solidFill>
              </a:rPr>
              <a:t>Kleuren</a:t>
            </a:r>
          </a:p>
          <a:p>
            <a:endParaRPr lang="nl-NL" dirty="0">
              <a:solidFill>
                <a:srgbClr val="E3F1FB"/>
              </a:solidFill>
            </a:endParaRPr>
          </a:p>
          <a:p>
            <a:endParaRPr lang="nl-NL" dirty="0">
              <a:solidFill>
                <a:srgbClr val="E3F1FB"/>
              </a:solidFill>
            </a:endParaRPr>
          </a:p>
        </p:txBody>
      </p:sp>
      <p:sp>
        <p:nvSpPr>
          <p:cNvPr id="18" name="Tekstvak 45">
            <a:extLst>
              <a:ext uri="{FF2B5EF4-FFF2-40B4-BE49-F238E27FC236}">
                <a16:creationId xmlns:a16="http://schemas.microsoft.com/office/drawing/2014/main" id="{12CCC0B1-EE80-E643-A91C-AB7324948A00}"/>
              </a:ext>
            </a:extLst>
          </p:cNvPr>
          <p:cNvSpPr txBox="1"/>
          <p:nvPr userDrawn="1"/>
        </p:nvSpPr>
        <p:spPr>
          <a:xfrm>
            <a:off x="-3429676" y="1281721"/>
            <a:ext cx="2395121" cy="338554"/>
          </a:xfrm>
          <a:prstGeom prst="rect">
            <a:avLst/>
          </a:prstGeom>
          <a:noFill/>
        </p:spPr>
        <p:txBody>
          <a:bodyPr wrap="square" rtlCol="0">
            <a:spAutoFit/>
          </a:bodyPr>
          <a:lstStyle/>
          <a:p>
            <a:r>
              <a:rPr lang="nl-NL" sz="1600" dirty="0" err="1">
                <a:solidFill>
                  <a:srgbClr val="12416B"/>
                </a:solidFill>
                <a:latin typeface="Verdana" panose="020B0604030504040204" pitchFamily="34" charset="0"/>
                <a:ea typeface="Verdana" panose="020B0604030504040204" pitchFamily="34" charset="0"/>
                <a:cs typeface="Verdana" panose="020B0604030504040204" pitchFamily="34" charset="0"/>
              </a:rPr>
              <a:t>Verdana</a:t>
            </a:r>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kstvak 46">
            <a:extLst>
              <a:ext uri="{FF2B5EF4-FFF2-40B4-BE49-F238E27FC236}">
                <a16:creationId xmlns:a16="http://schemas.microsoft.com/office/drawing/2014/main" id="{07068174-C729-FE4F-B2DC-9EB02F308FB2}"/>
              </a:ext>
            </a:extLst>
          </p:cNvPr>
          <p:cNvSpPr txBox="1"/>
          <p:nvPr userDrawn="1"/>
        </p:nvSpPr>
        <p:spPr>
          <a:xfrm>
            <a:off x="-2050889" y="3756836"/>
            <a:ext cx="1092527" cy="923330"/>
          </a:xfrm>
          <a:prstGeom prst="rect">
            <a:avLst/>
          </a:prstGeom>
          <a:noFill/>
        </p:spPr>
        <p:txBody>
          <a:bodyPr wrap="square" rtlCol="0">
            <a:spAutoFit/>
          </a:bodyPr>
          <a:lstStyle/>
          <a:p>
            <a:r>
              <a:rPr lang="is-IS" dirty="0">
                <a:solidFill>
                  <a:srgbClr val="12416B"/>
                </a:solidFill>
              </a:rPr>
              <a:t>#E3F1FB</a:t>
            </a:r>
            <a:endParaRPr lang="nl-NL" dirty="0">
              <a:solidFill>
                <a:srgbClr val="12416B"/>
              </a:solidFill>
            </a:endParaRPr>
          </a:p>
          <a:p>
            <a:endParaRPr lang="nl-NL" dirty="0">
              <a:solidFill>
                <a:srgbClr val="E3F1FB"/>
              </a:solidFill>
            </a:endParaRPr>
          </a:p>
          <a:p>
            <a:endParaRPr lang="nl-NL" dirty="0">
              <a:solidFill>
                <a:srgbClr val="E3F1FB"/>
              </a:solidFill>
            </a:endParaRPr>
          </a:p>
        </p:txBody>
      </p:sp>
      <p:sp>
        <p:nvSpPr>
          <p:cNvPr id="20" name="Tekstvak 47">
            <a:extLst>
              <a:ext uri="{FF2B5EF4-FFF2-40B4-BE49-F238E27FC236}">
                <a16:creationId xmlns:a16="http://schemas.microsoft.com/office/drawing/2014/main" id="{EA8CE06C-BDC5-4440-8DDA-67B88B677109}"/>
              </a:ext>
            </a:extLst>
          </p:cNvPr>
          <p:cNvSpPr txBox="1"/>
          <p:nvPr userDrawn="1"/>
        </p:nvSpPr>
        <p:spPr>
          <a:xfrm>
            <a:off x="-2056942" y="4539683"/>
            <a:ext cx="1092527" cy="646331"/>
          </a:xfrm>
          <a:prstGeom prst="rect">
            <a:avLst/>
          </a:prstGeom>
          <a:noFill/>
        </p:spPr>
        <p:txBody>
          <a:bodyPr wrap="square" rtlCol="0">
            <a:spAutoFit/>
          </a:bodyPr>
          <a:lstStyle/>
          <a:p>
            <a:r>
              <a:rPr lang="is-IS" dirty="0">
                <a:solidFill>
                  <a:srgbClr val="12416B"/>
                </a:solidFill>
              </a:rPr>
              <a:t>#</a:t>
            </a:r>
            <a:r>
              <a:rPr lang="nl-NL" dirty="0">
                <a:solidFill>
                  <a:srgbClr val="12416B"/>
                </a:solidFill>
              </a:rPr>
              <a:t>009CDA</a:t>
            </a:r>
            <a:endParaRPr lang="nl-NL" dirty="0">
              <a:solidFill>
                <a:srgbClr val="E3F1FB"/>
              </a:solidFill>
            </a:endParaRPr>
          </a:p>
          <a:p>
            <a:endParaRPr lang="nl-NL" dirty="0">
              <a:solidFill>
                <a:srgbClr val="E3F1FB"/>
              </a:solidFill>
            </a:endParaRPr>
          </a:p>
        </p:txBody>
      </p:sp>
      <p:sp>
        <p:nvSpPr>
          <p:cNvPr id="21" name="Tekstvak 48">
            <a:extLst>
              <a:ext uri="{FF2B5EF4-FFF2-40B4-BE49-F238E27FC236}">
                <a16:creationId xmlns:a16="http://schemas.microsoft.com/office/drawing/2014/main" id="{7F5FCD53-F478-104F-8EA8-F018FBA4FEC1}"/>
              </a:ext>
            </a:extLst>
          </p:cNvPr>
          <p:cNvSpPr txBox="1"/>
          <p:nvPr userDrawn="1"/>
        </p:nvSpPr>
        <p:spPr>
          <a:xfrm>
            <a:off x="-2050889" y="5233178"/>
            <a:ext cx="1092527" cy="646331"/>
          </a:xfrm>
          <a:prstGeom prst="rect">
            <a:avLst/>
          </a:prstGeom>
          <a:noFill/>
        </p:spPr>
        <p:txBody>
          <a:bodyPr wrap="square" rtlCol="0">
            <a:spAutoFit/>
          </a:bodyPr>
          <a:lstStyle/>
          <a:p>
            <a:r>
              <a:rPr lang="is-IS" dirty="0">
                <a:solidFill>
                  <a:srgbClr val="12416B"/>
                </a:solidFill>
              </a:rPr>
              <a:t>#</a:t>
            </a:r>
            <a:r>
              <a:rPr lang="nl-NL" dirty="0">
                <a:solidFill>
                  <a:srgbClr val="09466D"/>
                </a:solidFill>
              </a:rPr>
              <a:t>002F65</a:t>
            </a:r>
            <a:endParaRPr lang="nl-NL" dirty="0">
              <a:solidFill>
                <a:srgbClr val="E3F1FB"/>
              </a:solidFill>
            </a:endParaRPr>
          </a:p>
          <a:p>
            <a:endParaRPr lang="nl-NL" dirty="0">
              <a:solidFill>
                <a:srgbClr val="E3F1FB"/>
              </a:solidFill>
            </a:endParaRPr>
          </a:p>
        </p:txBody>
      </p:sp>
      <p:sp>
        <p:nvSpPr>
          <p:cNvPr id="22" name="Afgeronde rechthoek 9">
            <a:extLst>
              <a:ext uri="{FF2B5EF4-FFF2-40B4-BE49-F238E27FC236}">
                <a16:creationId xmlns:a16="http://schemas.microsoft.com/office/drawing/2014/main" id="{711280DD-C728-FC4E-9A01-BD9E78EE50EC}"/>
              </a:ext>
            </a:extLst>
          </p:cNvPr>
          <p:cNvSpPr/>
          <p:nvPr userDrawn="1"/>
        </p:nvSpPr>
        <p:spPr>
          <a:xfrm>
            <a:off x="-4751294" y="5105813"/>
            <a:ext cx="2402542" cy="591670"/>
          </a:xfrm>
          <a:prstGeom prst="roundRect">
            <a:avLst/>
          </a:prstGeom>
          <a:solidFill>
            <a:schemeClr val="accent4"/>
          </a:solidFill>
          <a:ln w="12700" cap="flat" cmpd="sng" algn="ctr">
            <a:noFill/>
            <a:prstDash val="solid"/>
            <a:miter lim="800000"/>
          </a:ln>
          <a:effectLst/>
        </p:spPr>
        <p:txBody>
          <a:bodyPr rtlCol="0" anchor="ctr"/>
          <a:lstStyle/>
          <a:p>
            <a:pPr algn="ctr">
              <a:defRPr/>
            </a:pPr>
            <a:endParaRPr lang="nl-NL" kern="0">
              <a:solidFill>
                <a:srgbClr val="FFFFFF"/>
              </a:solidFill>
            </a:endParaRPr>
          </a:p>
        </p:txBody>
      </p:sp>
      <p:sp>
        <p:nvSpPr>
          <p:cNvPr id="23" name="Afgeronde rechthoek 9">
            <a:extLst>
              <a:ext uri="{FF2B5EF4-FFF2-40B4-BE49-F238E27FC236}">
                <a16:creationId xmlns:a16="http://schemas.microsoft.com/office/drawing/2014/main" id="{3FFB7B14-C3C9-DC4D-8F73-290668B48EE8}"/>
              </a:ext>
            </a:extLst>
          </p:cNvPr>
          <p:cNvSpPr/>
          <p:nvPr userDrawn="1"/>
        </p:nvSpPr>
        <p:spPr>
          <a:xfrm>
            <a:off x="-4780932" y="5879509"/>
            <a:ext cx="2402542" cy="591670"/>
          </a:xfrm>
          <a:prstGeom prst="roundRect">
            <a:avLst/>
          </a:prstGeom>
          <a:solidFill>
            <a:srgbClr val="E4002B"/>
          </a:solidFill>
          <a:ln w="12700" cap="flat" cmpd="sng" algn="ctr">
            <a:noFill/>
            <a:prstDash val="solid"/>
            <a:miter lim="800000"/>
          </a:ln>
          <a:effectLst/>
        </p:spPr>
        <p:txBody>
          <a:bodyPr rtlCol="0" anchor="ctr"/>
          <a:lstStyle/>
          <a:p>
            <a:pPr algn="ctr">
              <a:defRPr/>
            </a:pPr>
            <a:endParaRPr lang="nl-NL" kern="0">
              <a:solidFill>
                <a:srgbClr val="FFFFFF"/>
              </a:solidFill>
            </a:endParaRPr>
          </a:p>
        </p:txBody>
      </p:sp>
      <p:sp>
        <p:nvSpPr>
          <p:cNvPr id="24" name="Tekstvak 48">
            <a:extLst>
              <a:ext uri="{FF2B5EF4-FFF2-40B4-BE49-F238E27FC236}">
                <a16:creationId xmlns:a16="http://schemas.microsoft.com/office/drawing/2014/main" id="{3EE77E21-CAAC-954A-9D1C-EE01B3C50CA2}"/>
              </a:ext>
            </a:extLst>
          </p:cNvPr>
          <p:cNvSpPr txBox="1"/>
          <p:nvPr userDrawn="1"/>
        </p:nvSpPr>
        <p:spPr>
          <a:xfrm>
            <a:off x="-2049929" y="5977870"/>
            <a:ext cx="1092527" cy="646331"/>
          </a:xfrm>
          <a:prstGeom prst="rect">
            <a:avLst/>
          </a:prstGeom>
          <a:noFill/>
        </p:spPr>
        <p:txBody>
          <a:bodyPr wrap="square" rtlCol="0">
            <a:spAutoFit/>
          </a:bodyPr>
          <a:lstStyle/>
          <a:p>
            <a:r>
              <a:rPr lang="is-IS" dirty="0">
                <a:solidFill>
                  <a:srgbClr val="12416B"/>
                </a:solidFill>
              </a:rPr>
              <a:t>#</a:t>
            </a:r>
            <a:r>
              <a:rPr lang="nl-NL" dirty="0">
                <a:solidFill>
                  <a:srgbClr val="09466D"/>
                </a:solidFill>
              </a:rPr>
              <a:t>E4002B</a:t>
            </a:r>
            <a:endParaRPr lang="nl-NL" dirty="0">
              <a:solidFill>
                <a:srgbClr val="E3F1FB"/>
              </a:solidFill>
            </a:endParaRPr>
          </a:p>
          <a:p>
            <a:endParaRPr lang="nl-NL" dirty="0">
              <a:solidFill>
                <a:srgbClr val="E3F1FB"/>
              </a:solidFill>
            </a:endParaRPr>
          </a:p>
        </p:txBody>
      </p:sp>
      <p:sp>
        <p:nvSpPr>
          <p:cNvPr id="25" name="Tekstvak 40">
            <a:extLst>
              <a:ext uri="{FF2B5EF4-FFF2-40B4-BE49-F238E27FC236}">
                <a16:creationId xmlns:a16="http://schemas.microsoft.com/office/drawing/2014/main" id="{8FE38F48-2D62-E247-83B6-0B5B49B18665}"/>
              </a:ext>
            </a:extLst>
          </p:cNvPr>
          <p:cNvSpPr txBox="1"/>
          <p:nvPr userDrawn="1"/>
        </p:nvSpPr>
        <p:spPr>
          <a:xfrm>
            <a:off x="-4710924" y="1725455"/>
            <a:ext cx="751927" cy="861774"/>
          </a:xfrm>
          <a:prstGeom prst="rect">
            <a:avLst/>
          </a:prstGeom>
          <a:noFill/>
        </p:spPr>
        <p:txBody>
          <a:bodyPr wrap="square" rtlCol="0">
            <a:spAutoFit/>
          </a:bodyPr>
          <a:lstStyle/>
          <a:p>
            <a:r>
              <a:rPr lang="nl-NL" sz="1600" dirty="0">
                <a:solidFill>
                  <a:srgbClr val="12416B"/>
                </a:solidFill>
                <a:latin typeface="Verdana" panose="020B0604030504040204" pitchFamily="34" charset="0"/>
                <a:ea typeface="Verdana" panose="020B0604030504040204" pitchFamily="34" charset="0"/>
                <a:cs typeface="Verdana" panose="020B0604030504040204" pitchFamily="34" charset="0"/>
              </a:rPr>
              <a:t>Kop:</a:t>
            </a:r>
          </a:p>
          <a:p>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a:p>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kstvak 41">
            <a:extLst>
              <a:ext uri="{FF2B5EF4-FFF2-40B4-BE49-F238E27FC236}">
                <a16:creationId xmlns:a16="http://schemas.microsoft.com/office/drawing/2014/main" id="{EBCF701E-BEE1-3146-A2CE-9FE474F787E6}"/>
              </a:ext>
            </a:extLst>
          </p:cNvPr>
          <p:cNvSpPr txBox="1"/>
          <p:nvPr userDrawn="1"/>
        </p:nvSpPr>
        <p:spPr>
          <a:xfrm>
            <a:off x="-4713709" y="2141077"/>
            <a:ext cx="1196354" cy="338554"/>
          </a:xfrm>
          <a:prstGeom prst="rect">
            <a:avLst/>
          </a:prstGeom>
          <a:noFill/>
        </p:spPr>
        <p:txBody>
          <a:bodyPr wrap="square" rtlCol="0">
            <a:spAutoFit/>
          </a:bodyPr>
          <a:lstStyle/>
          <a:p>
            <a:r>
              <a:rPr lang="nl-NL" sz="1600" dirty="0">
                <a:solidFill>
                  <a:srgbClr val="12416B"/>
                </a:solidFill>
                <a:latin typeface="Verdana" panose="020B0604030504040204" pitchFamily="34" charset="0"/>
                <a:ea typeface="Verdana" panose="020B0604030504040204" pitchFamily="34" charset="0"/>
                <a:cs typeface="Verdana" panose="020B0604030504040204" pitchFamily="34" charset="0"/>
              </a:rPr>
              <a:t>Subtitel:</a:t>
            </a:r>
          </a:p>
        </p:txBody>
      </p:sp>
      <p:sp>
        <p:nvSpPr>
          <p:cNvPr id="27" name="Tekstvak 44">
            <a:extLst>
              <a:ext uri="{FF2B5EF4-FFF2-40B4-BE49-F238E27FC236}">
                <a16:creationId xmlns:a16="http://schemas.microsoft.com/office/drawing/2014/main" id="{E0242998-9CBC-0742-8ED6-EACF7E0CFE17}"/>
              </a:ext>
            </a:extLst>
          </p:cNvPr>
          <p:cNvSpPr txBox="1"/>
          <p:nvPr userDrawn="1"/>
        </p:nvSpPr>
        <p:spPr>
          <a:xfrm>
            <a:off x="-4101700" y="1737933"/>
            <a:ext cx="2731561" cy="338554"/>
          </a:xfrm>
          <a:prstGeom prst="rect">
            <a:avLst/>
          </a:prstGeom>
          <a:noFill/>
        </p:spPr>
        <p:txBody>
          <a:bodyPr wrap="square" rtlCol="0">
            <a:spAutoFit/>
          </a:bodyPr>
          <a:lstStyle/>
          <a:p>
            <a:r>
              <a:rPr lang="nl-NL" sz="1600" dirty="0">
                <a:solidFill>
                  <a:srgbClr val="07486E"/>
                </a:solidFill>
                <a:latin typeface="Verdana" panose="020B0604030504040204" pitchFamily="34" charset="0"/>
                <a:ea typeface="Verdana" panose="020B0604030504040204" pitchFamily="34" charset="0"/>
                <a:cs typeface="Verdana" panose="020B0604030504040204" pitchFamily="34" charset="0"/>
              </a:rPr>
              <a:t>40p</a:t>
            </a:r>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kstvak 45">
            <a:extLst>
              <a:ext uri="{FF2B5EF4-FFF2-40B4-BE49-F238E27FC236}">
                <a16:creationId xmlns:a16="http://schemas.microsoft.com/office/drawing/2014/main" id="{63FD03E6-04FD-A14E-BA5D-827485F369CD}"/>
              </a:ext>
            </a:extLst>
          </p:cNvPr>
          <p:cNvSpPr txBox="1"/>
          <p:nvPr userDrawn="1"/>
        </p:nvSpPr>
        <p:spPr>
          <a:xfrm>
            <a:off x="-3704137" y="2140580"/>
            <a:ext cx="2395121" cy="338554"/>
          </a:xfrm>
          <a:prstGeom prst="rect">
            <a:avLst/>
          </a:prstGeom>
          <a:noFill/>
        </p:spPr>
        <p:txBody>
          <a:bodyPr wrap="square" rtlCol="0">
            <a:spAutoFit/>
          </a:bodyPr>
          <a:lstStyle/>
          <a:p>
            <a:r>
              <a:rPr lang="nl-NL" sz="1600" dirty="0">
                <a:solidFill>
                  <a:srgbClr val="12416B"/>
                </a:solidFill>
                <a:latin typeface="Verdana" panose="020B0604030504040204" pitchFamily="34" charset="0"/>
                <a:ea typeface="Verdana" panose="020B0604030504040204" pitchFamily="34" charset="0"/>
                <a:cs typeface="Verdana" panose="020B0604030504040204" pitchFamily="34" charset="0"/>
              </a:rPr>
              <a:t>28p</a:t>
            </a:r>
            <a:endParaRPr lang="nl-NL" sz="1600" dirty="0">
              <a:solidFill>
                <a:srgbClr val="E3F1FB"/>
              </a:solidFill>
              <a:latin typeface="Verdana" panose="020B0604030504040204" pitchFamily="34" charset="0"/>
              <a:ea typeface="Verdana" panose="020B0604030504040204" pitchFamily="34" charset="0"/>
              <a:cs typeface="Verdana" panose="020B0604030504040204" pitchFamily="34" charset="0"/>
            </a:endParaRPr>
          </a:p>
        </p:txBody>
      </p:sp>
      <p:pic>
        <p:nvPicPr>
          <p:cNvPr id="29" name="Afbeelding 7">
            <a:hlinkClick r:id="" action="ppaction://noaction"/>
            <a:extLst>
              <a:ext uri="{FF2B5EF4-FFF2-40B4-BE49-F238E27FC236}">
                <a16:creationId xmlns:a16="http://schemas.microsoft.com/office/drawing/2014/main" id="{5E5FAA2F-D939-DA43-8714-E35A71A824C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2496585" y="5493209"/>
            <a:ext cx="324882" cy="324882"/>
          </a:xfrm>
          <a:prstGeom prst="rect">
            <a:avLst/>
          </a:prstGeom>
        </p:spPr>
      </p:pic>
      <p:pic>
        <p:nvPicPr>
          <p:cNvPr id="30" name="Afbeelding 8">
            <a:hlinkClick r:id="" action="ppaction://noaction"/>
            <a:extLst>
              <a:ext uri="{FF2B5EF4-FFF2-40B4-BE49-F238E27FC236}">
                <a16:creationId xmlns:a16="http://schemas.microsoft.com/office/drawing/2014/main" id="{880740B5-54A6-B240-8AA8-7442F6446717}"/>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2502756" y="4865766"/>
            <a:ext cx="324881" cy="324881"/>
          </a:xfrm>
          <a:prstGeom prst="rect">
            <a:avLst/>
          </a:prstGeom>
        </p:spPr>
      </p:pic>
      <p:pic>
        <p:nvPicPr>
          <p:cNvPr id="31" name="Afbeelding 9">
            <a:hlinkClick r:id="" action="ppaction://noaction"/>
            <a:extLst>
              <a:ext uri="{FF2B5EF4-FFF2-40B4-BE49-F238E27FC236}">
                <a16:creationId xmlns:a16="http://schemas.microsoft.com/office/drawing/2014/main" id="{470EADB7-00A3-E948-9C7D-A6CC587537B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2485971" y="1101108"/>
            <a:ext cx="324881" cy="324881"/>
          </a:xfrm>
          <a:prstGeom prst="rect">
            <a:avLst/>
          </a:prstGeom>
        </p:spPr>
      </p:pic>
      <p:pic>
        <p:nvPicPr>
          <p:cNvPr id="32" name="Afbeelding 10">
            <a:hlinkClick r:id="" action="ppaction://noaction"/>
            <a:extLst>
              <a:ext uri="{FF2B5EF4-FFF2-40B4-BE49-F238E27FC236}">
                <a16:creationId xmlns:a16="http://schemas.microsoft.com/office/drawing/2014/main" id="{941951C5-5DC7-FC47-9C3D-FA2E55CB27DC}"/>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2485969" y="2983437"/>
            <a:ext cx="324881" cy="324881"/>
          </a:xfrm>
          <a:prstGeom prst="rect">
            <a:avLst/>
          </a:prstGeom>
        </p:spPr>
      </p:pic>
      <p:pic>
        <p:nvPicPr>
          <p:cNvPr id="33" name="Afbeelding 11">
            <a:hlinkClick r:id="" action="ppaction://noaction"/>
            <a:extLst>
              <a:ext uri="{FF2B5EF4-FFF2-40B4-BE49-F238E27FC236}">
                <a16:creationId xmlns:a16="http://schemas.microsoft.com/office/drawing/2014/main" id="{5F82A59A-64F9-B147-AF44-F91F103CE5AD}"/>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2485970" y="2355994"/>
            <a:ext cx="324881" cy="324881"/>
          </a:xfrm>
          <a:prstGeom prst="rect">
            <a:avLst/>
          </a:prstGeom>
        </p:spPr>
      </p:pic>
      <p:pic>
        <p:nvPicPr>
          <p:cNvPr id="34" name="Afbeelding 12">
            <a:hlinkClick r:id="" action="ppaction://noaction"/>
            <a:extLst>
              <a:ext uri="{FF2B5EF4-FFF2-40B4-BE49-F238E27FC236}">
                <a16:creationId xmlns:a16="http://schemas.microsoft.com/office/drawing/2014/main" id="{532F8225-F12E-9D41-8FF0-FAE737FACCC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2485971" y="1728551"/>
            <a:ext cx="324881" cy="324881"/>
          </a:xfrm>
          <a:prstGeom prst="rect">
            <a:avLst/>
          </a:prstGeom>
        </p:spPr>
      </p:pic>
      <p:pic>
        <p:nvPicPr>
          <p:cNvPr id="35" name="Afbeelding 13">
            <a:hlinkClick r:id="rId34" action="ppaction://hlinksldjump"/>
            <a:extLst>
              <a:ext uri="{FF2B5EF4-FFF2-40B4-BE49-F238E27FC236}">
                <a16:creationId xmlns:a16="http://schemas.microsoft.com/office/drawing/2014/main" id="{676313C6-DE81-E049-9557-148CC9438D7B}"/>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2486593" y="4238323"/>
            <a:ext cx="324881" cy="324881"/>
          </a:xfrm>
          <a:prstGeom prst="rect">
            <a:avLst/>
          </a:prstGeom>
        </p:spPr>
      </p:pic>
      <p:pic>
        <p:nvPicPr>
          <p:cNvPr id="36" name="Afbeelding 14">
            <a:hlinkClick r:id="" action="ppaction://noaction"/>
            <a:extLst>
              <a:ext uri="{FF2B5EF4-FFF2-40B4-BE49-F238E27FC236}">
                <a16:creationId xmlns:a16="http://schemas.microsoft.com/office/drawing/2014/main" id="{1BFE7F54-74CC-6B4B-BF63-180F2FE8BBF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2485969" y="3610880"/>
            <a:ext cx="324881" cy="324881"/>
          </a:xfrm>
          <a:prstGeom prst="rect">
            <a:avLst/>
          </a:prstGeom>
        </p:spPr>
      </p:pic>
      <p:pic>
        <p:nvPicPr>
          <p:cNvPr id="37" name="Afbeelding 15">
            <a:hlinkClick r:id="" action="ppaction://hlinkshowjump?jump=firstslide"/>
            <a:extLst>
              <a:ext uri="{FF2B5EF4-FFF2-40B4-BE49-F238E27FC236}">
                <a16:creationId xmlns:a16="http://schemas.microsoft.com/office/drawing/2014/main" id="{37E9A620-BAB9-C849-8E41-A25402456499}"/>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12486993" y="473665"/>
            <a:ext cx="324881" cy="324881"/>
          </a:xfrm>
          <a:prstGeom prst="rect">
            <a:avLst/>
          </a:prstGeom>
        </p:spPr>
      </p:pic>
      <p:grpSp>
        <p:nvGrpSpPr>
          <p:cNvPr id="39" name="Groep 17">
            <a:extLst>
              <a:ext uri="{FF2B5EF4-FFF2-40B4-BE49-F238E27FC236}">
                <a16:creationId xmlns:a16="http://schemas.microsoft.com/office/drawing/2014/main" id="{F067151B-6844-C840-A234-141CF282CAE7}"/>
              </a:ext>
            </a:extLst>
          </p:cNvPr>
          <p:cNvGrpSpPr/>
          <p:nvPr userDrawn="1"/>
        </p:nvGrpSpPr>
        <p:grpSpPr>
          <a:xfrm>
            <a:off x="12502756" y="6120649"/>
            <a:ext cx="324881" cy="324881"/>
            <a:chOff x="11533803" y="6476207"/>
            <a:chExt cx="324881" cy="324881"/>
          </a:xfrm>
        </p:grpSpPr>
        <p:pic>
          <p:nvPicPr>
            <p:cNvPr id="40" name="Afbeelding 18">
              <a:hlinkClick r:id="" action="ppaction://hlinkshowjump?jump=lastslideviewed"/>
              <a:extLst>
                <a:ext uri="{FF2B5EF4-FFF2-40B4-BE49-F238E27FC236}">
                  <a16:creationId xmlns:a16="http://schemas.microsoft.com/office/drawing/2014/main" id="{C9BAE74C-3CAF-C94C-A64B-71026DF9EBC6}"/>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1533803" y="6476207"/>
              <a:ext cx="324881" cy="324881"/>
            </a:xfrm>
            <a:prstGeom prst="rect">
              <a:avLst/>
            </a:prstGeom>
          </p:spPr>
        </p:pic>
        <p:pic>
          <p:nvPicPr>
            <p:cNvPr id="41" name="Graphic 40" descr="Lijnpijl: recht">
              <a:hlinkClick r:id="" action="ppaction://hlinkshowjump?jump=lastslideviewed"/>
              <a:extLst>
                <a:ext uri="{FF2B5EF4-FFF2-40B4-BE49-F238E27FC236}">
                  <a16:creationId xmlns:a16="http://schemas.microsoft.com/office/drawing/2014/main" id="{36D97D72-C89E-824C-B4C4-A4C0778285AE}"/>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1587395" y="6528139"/>
              <a:ext cx="224292" cy="224292"/>
            </a:xfrm>
            <a:prstGeom prst="rect">
              <a:avLst/>
            </a:prstGeom>
          </p:spPr>
        </p:pic>
      </p:grpSp>
      <p:sp>
        <p:nvSpPr>
          <p:cNvPr id="42" name="Tekstvak 46">
            <a:extLst>
              <a:ext uri="{FF2B5EF4-FFF2-40B4-BE49-F238E27FC236}">
                <a16:creationId xmlns:a16="http://schemas.microsoft.com/office/drawing/2014/main" id="{BF42435F-21CD-6442-8D2A-65803DC443DE}"/>
              </a:ext>
            </a:extLst>
          </p:cNvPr>
          <p:cNvSpPr txBox="1"/>
          <p:nvPr userDrawn="1"/>
        </p:nvSpPr>
        <p:spPr>
          <a:xfrm>
            <a:off x="12860682" y="506152"/>
            <a:ext cx="907170" cy="253916"/>
          </a:xfrm>
          <a:prstGeom prst="rect">
            <a:avLst/>
          </a:prstGeom>
          <a:noFill/>
        </p:spPr>
        <p:txBody>
          <a:bodyPr wrap="square" rtlCol="0">
            <a:spAutoFit/>
          </a:bodyPr>
          <a:lstStyle/>
          <a:p>
            <a:r>
              <a:rPr lang="en-US"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SLIDE 1</a:t>
            </a:r>
            <a:endPar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kstvak 46">
            <a:extLst>
              <a:ext uri="{FF2B5EF4-FFF2-40B4-BE49-F238E27FC236}">
                <a16:creationId xmlns:a16="http://schemas.microsoft.com/office/drawing/2014/main" id="{1BF3A4B5-E9A5-F946-A861-5645293A17B2}"/>
              </a:ext>
            </a:extLst>
          </p:cNvPr>
          <p:cNvSpPr txBox="1"/>
          <p:nvPr userDrawn="1"/>
        </p:nvSpPr>
        <p:spPr>
          <a:xfrm>
            <a:off x="12849416" y="1138395"/>
            <a:ext cx="1429880" cy="246221"/>
          </a:xfrm>
          <a:prstGeom prst="rect">
            <a:avLst/>
          </a:prstGeom>
          <a:noFill/>
        </p:spPr>
        <p:txBody>
          <a:bodyPr wrap="square" rtlCol="0">
            <a:spAutoFit/>
          </a:bodyPr>
          <a:lstStyle/>
          <a:p>
            <a:r>
              <a:rPr lang="en-US"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DRIESLAGMODEL</a:t>
            </a:r>
            <a:endPar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Tekstvak 46">
            <a:extLst>
              <a:ext uri="{FF2B5EF4-FFF2-40B4-BE49-F238E27FC236}">
                <a16:creationId xmlns:a16="http://schemas.microsoft.com/office/drawing/2014/main" id="{833FD912-A4CF-DE43-881D-3F3A31FF18AC}"/>
              </a:ext>
            </a:extLst>
          </p:cNvPr>
          <p:cNvSpPr txBox="1"/>
          <p:nvPr userDrawn="1"/>
        </p:nvSpPr>
        <p:spPr>
          <a:xfrm>
            <a:off x="12876180" y="1762943"/>
            <a:ext cx="1429880"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HANDELINSMODEL</a:t>
            </a:r>
          </a:p>
        </p:txBody>
      </p:sp>
      <p:sp>
        <p:nvSpPr>
          <p:cNvPr id="45" name="Tekstvak 46">
            <a:extLst>
              <a:ext uri="{FF2B5EF4-FFF2-40B4-BE49-F238E27FC236}">
                <a16:creationId xmlns:a16="http://schemas.microsoft.com/office/drawing/2014/main" id="{F0731410-1A3B-CC4E-9065-E9DAD5C5A918}"/>
              </a:ext>
            </a:extLst>
          </p:cNvPr>
          <p:cNvSpPr txBox="1"/>
          <p:nvPr userDrawn="1"/>
        </p:nvSpPr>
        <p:spPr>
          <a:xfrm>
            <a:off x="12858275" y="2387491"/>
            <a:ext cx="1901467"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INSTRUCTIEMODEL</a:t>
            </a:r>
          </a:p>
        </p:txBody>
      </p:sp>
      <p:sp>
        <p:nvSpPr>
          <p:cNvPr id="46" name="Tekstvak 46">
            <a:extLst>
              <a:ext uri="{FF2B5EF4-FFF2-40B4-BE49-F238E27FC236}">
                <a16:creationId xmlns:a16="http://schemas.microsoft.com/office/drawing/2014/main" id="{263EEA7F-B220-4447-9AC2-7A1A81EB190C}"/>
              </a:ext>
            </a:extLst>
          </p:cNvPr>
          <p:cNvSpPr txBox="1"/>
          <p:nvPr userDrawn="1"/>
        </p:nvSpPr>
        <p:spPr>
          <a:xfrm>
            <a:off x="12876180" y="3012039"/>
            <a:ext cx="1429880"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BINGEL</a:t>
            </a:r>
          </a:p>
        </p:txBody>
      </p:sp>
      <p:sp>
        <p:nvSpPr>
          <p:cNvPr id="47" name="Tekstvak 46">
            <a:extLst>
              <a:ext uri="{FF2B5EF4-FFF2-40B4-BE49-F238E27FC236}">
                <a16:creationId xmlns:a16="http://schemas.microsoft.com/office/drawing/2014/main" id="{BD09C34B-5E94-BE45-A6DF-1D38D1D6555F}"/>
              </a:ext>
            </a:extLst>
          </p:cNvPr>
          <p:cNvSpPr txBox="1"/>
          <p:nvPr userDrawn="1"/>
        </p:nvSpPr>
        <p:spPr>
          <a:xfrm>
            <a:off x="12849415" y="3636587"/>
            <a:ext cx="1584863"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HOOFDFASEMODEL</a:t>
            </a:r>
          </a:p>
        </p:txBody>
      </p:sp>
      <p:sp>
        <p:nvSpPr>
          <p:cNvPr id="48" name="Tekstvak 46">
            <a:extLst>
              <a:ext uri="{FF2B5EF4-FFF2-40B4-BE49-F238E27FC236}">
                <a16:creationId xmlns:a16="http://schemas.microsoft.com/office/drawing/2014/main" id="{3F97DA1B-E666-DA42-9D93-11BFC3C431B9}"/>
              </a:ext>
            </a:extLst>
          </p:cNvPr>
          <p:cNvSpPr txBox="1"/>
          <p:nvPr userDrawn="1"/>
        </p:nvSpPr>
        <p:spPr>
          <a:xfrm>
            <a:off x="12847199" y="4261135"/>
            <a:ext cx="1429880"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REKENMUUR</a:t>
            </a:r>
          </a:p>
        </p:txBody>
      </p:sp>
      <p:sp>
        <p:nvSpPr>
          <p:cNvPr id="49" name="Tekstvak 46">
            <a:extLst>
              <a:ext uri="{FF2B5EF4-FFF2-40B4-BE49-F238E27FC236}">
                <a16:creationId xmlns:a16="http://schemas.microsoft.com/office/drawing/2014/main" id="{8CF374D7-60D0-EF42-A20F-B716E3C680A6}"/>
              </a:ext>
            </a:extLst>
          </p:cNvPr>
          <p:cNvSpPr txBox="1"/>
          <p:nvPr userDrawn="1"/>
        </p:nvSpPr>
        <p:spPr>
          <a:xfrm>
            <a:off x="12847199" y="4885683"/>
            <a:ext cx="1429880"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PLUSPUNT &amp; WIG</a:t>
            </a:r>
          </a:p>
        </p:txBody>
      </p:sp>
      <p:sp>
        <p:nvSpPr>
          <p:cNvPr id="50" name="Tekstvak 46">
            <a:extLst>
              <a:ext uri="{FF2B5EF4-FFF2-40B4-BE49-F238E27FC236}">
                <a16:creationId xmlns:a16="http://schemas.microsoft.com/office/drawing/2014/main" id="{27CC00CF-D9B4-EB43-B9B8-F2ED952EAEBF}"/>
              </a:ext>
            </a:extLst>
          </p:cNvPr>
          <p:cNvSpPr txBox="1"/>
          <p:nvPr userDrawn="1"/>
        </p:nvSpPr>
        <p:spPr>
          <a:xfrm>
            <a:off x="12858275" y="5510231"/>
            <a:ext cx="1429880" cy="246221"/>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EINDPUNT</a:t>
            </a:r>
          </a:p>
        </p:txBody>
      </p:sp>
      <p:sp>
        <p:nvSpPr>
          <p:cNvPr id="51" name="Tekstvak 46">
            <a:extLst>
              <a:ext uri="{FF2B5EF4-FFF2-40B4-BE49-F238E27FC236}">
                <a16:creationId xmlns:a16="http://schemas.microsoft.com/office/drawing/2014/main" id="{1B6FD400-CA4F-8B41-901A-751441A867EC}"/>
              </a:ext>
            </a:extLst>
          </p:cNvPr>
          <p:cNvSpPr txBox="1"/>
          <p:nvPr userDrawn="1"/>
        </p:nvSpPr>
        <p:spPr>
          <a:xfrm>
            <a:off x="12876180" y="6134776"/>
            <a:ext cx="1883562" cy="400110"/>
          </a:xfrm>
          <a:prstGeom prst="rect">
            <a:avLst/>
          </a:prstGeom>
          <a:noFill/>
        </p:spPr>
        <p:txBody>
          <a:bodyPr wrap="square" rtlCol="0">
            <a:spAutoFit/>
          </a:bodyPr>
          <a:lstStyle/>
          <a:p>
            <a:r>
              <a:rPr lang="nl-NL" sz="1000"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TERUG NAAR VOORGAANDE SLIDE</a:t>
            </a:r>
          </a:p>
        </p:txBody>
      </p:sp>
      <p:sp>
        <p:nvSpPr>
          <p:cNvPr id="52" name="Tekstvak 46">
            <a:extLst>
              <a:ext uri="{FF2B5EF4-FFF2-40B4-BE49-F238E27FC236}">
                <a16:creationId xmlns:a16="http://schemas.microsoft.com/office/drawing/2014/main" id="{EDC52F26-F888-A14B-ACE7-F4FF7B7BFBB8}"/>
              </a:ext>
            </a:extLst>
          </p:cNvPr>
          <p:cNvSpPr txBox="1"/>
          <p:nvPr userDrawn="1"/>
        </p:nvSpPr>
        <p:spPr>
          <a:xfrm>
            <a:off x="12407096" y="-9805"/>
            <a:ext cx="1727358" cy="246221"/>
          </a:xfrm>
          <a:prstGeom prst="rect">
            <a:avLst/>
          </a:prstGeom>
          <a:noFill/>
        </p:spPr>
        <p:txBody>
          <a:bodyPr wrap="square" rtlCol="0">
            <a:spAutoFit/>
          </a:bodyPr>
          <a:lstStyle/>
          <a:p>
            <a:r>
              <a:rPr lang="en-US" sz="1000" b="1"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rPr>
              <a:t>MENU TOELICHTING</a:t>
            </a:r>
            <a:endParaRPr lang="nl-NL" sz="1000" b="1" dirty="0">
              <a:solidFill>
                <a:srgbClr val="E3F1FB">
                  <a:lumMod val="25000"/>
                </a:srgb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44946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Lst>
  <p:txStyles>
    <p:titleStyle>
      <a:lvl1pPr algn="l" defTabSz="914400" rtl="0" eaLnBrk="1" latinLnBrk="0" hangingPunct="1">
        <a:lnSpc>
          <a:spcPct val="90000"/>
        </a:lnSpc>
        <a:spcBef>
          <a:spcPct val="0"/>
        </a:spcBef>
        <a:buNone/>
        <a:defRPr sz="4000" b="1" kern="1200">
          <a:solidFill>
            <a:srgbClr val="1F386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86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42.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70.jp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42.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85.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62E161-D71F-6D4F-BCCC-49957E81229C}"/>
              </a:ext>
            </a:extLst>
          </p:cNvPr>
          <p:cNvSpPr/>
          <p:nvPr/>
        </p:nvSpPr>
        <p:spPr>
          <a:xfrm>
            <a:off x="501881" y="748817"/>
            <a:ext cx="10205876"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927E03C-EE3E-3044-8B25-A566343A02DF}"/>
              </a:ext>
            </a:extLst>
          </p:cNvPr>
          <p:cNvSpPr txBox="1">
            <a:spLocks/>
          </p:cNvSpPr>
          <p:nvPr/>
        </p:nvSpPr>
        <p:spPr>
          <a:xfrm>
            <a:off x="532037" y="763269"/>
            <a:ext cx="10205876" cy="405526"/>
          </a:xfrm>
          <a:prstGeom prst="rect">
            <a:avLst/>
          </a:prstGeom>
        </p:spPr>
        <p:txBody>
          <a:bodyPr/>
          <a:lstStyle>
            <a:lvl1pPr algn="l" rtl="0" eaLnBrk="0" fontAlgn="base" hangingPunct="0">
              <a:spcBef>
                <a:spcPct val="0"/>
              </a:spcBef>
              <a:spcAft>
                <a:spcPct val="0"/>
              </a:spcAft>
              <a:defRPr sz="2000" b="1">
                <a:solidFill>
                  <a:schemeClr val="tx2"/>
                </a:solidFill>
                <a:latin typeface="Verdana"/>
                <a:ea typeface="ＭＳ Ｐゴシック" charset="0"/>
                <a:cs typeface="+mj-cs"/>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Verdana" charset="0"/>
                <a:ea typeface="ＭＳ Ｐゴシック" charset="0"/>
              </a:defRPr>
            </a:lvl6pPr>
            <a:lvl7pPr marL="914400" algn="l" rtl="0" fontAlgn="base">
              <a:spcBef>
                <a:spcPct val="0"/>
              </a:spcBef>
              <a:spcAft>
                <a:spcPct val="0"/>
              </a:spcAft>
              <a:defRPr sz="2600" b="1">
                <a:solidFill>
                  <a:schemeClr val="tx2"/>
                </a:solidFill>
                <a:latin typeface="Verdana" charset="0"/>
                <a:ea typeface="ＭＳ Ｐゴシック" charset="0"/>
              </a:defRPr>
            </a:lvl7pPr>
            <a:lvl8pPr marL="1371600" algn="l" rtl="0" fontAlgn="base">
              <a:spcBef>
                <a:spcPct val="0"/>
              </a:spcBef>
              <a:spcAft>
                <a:spcPct val="0"/>
              </a:spcAft>
              <a:defRPr sz="2600" b="1">
                <a:solidFill>
                  <a:schemeClr val="tx2"/>
                </a:solidFill>
                <a:latin typeface="Verdana" charset="0"/>
                <a:ea typeface="ＭＳ Ｐゴシック" charset="0"/>
              </a:defRPr>
            </a:lvl8pPr>
            <a:lvl9pPr marL="1828800" algn="l" rtl="0" fontAlgn="base">
              <a:spcBef>
                <a:spcPct val="0"/>
              </a:spcBef>
              <a:spcAft>
                <a:spcPct val="0"/>
              </a:spcAft>
              <a:defRPr sz="2600" b="1">
                <a:solidFill>
                  <a:schemeClr val="tx2"/>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700" kern="0" dirty="0" err="1">
                <a:solidFill>
                  <a:srgbClr val="E4002B"/>
                </a:solidFill>
              </a:rPr>
              <a:t>Onze</a:t>
            </a:r>
            <a:r>
              <a:rPr lang="en-US" sz="3700" kern="0" dirty="0">
                <a:solidFill>
                  <a:srgbClr val="E4002B"/>
                </a:solidFill>
              </a:rPr>
              <a:t> </a:t>
            </a:r>
            <a:r>
              <a:rPr lang="en-US" sz="3700" kern="0" dirty="0" err="1">
                <a:solidFill>
                  <a:srgbClr val="E4002B"/>
                </a:solidFill>
              </a:rPr>
              <a:t>nieuwe</a:t>
            </a:r>
            <a:r>
              <a:rPr lang="en-US" sz="3700" kern="0" dirty="0">
                <a:solidFill>
                  <a:srgbClr val="E4002B"/>
                </a:solidFill>
              </a:rPr>
              <a:t> </a:t>
            </a:r>
            <a:r>
              <a:rPr lang="en-US" sz="3700" kern="0" dirty="0" err="1">
                <a:solidFill>
                  <a:srgbClr val="E4002B"/>
                </a:solidFill>
              </a:rPr>
              <a:t>rekenmethode</a:t>
            </a:r>
            <a:r>
              <a:rPr lang="en-US" sz="3700" kern="0" dirty="0">
                <a:solidFill>
                  <a:srgbClr val="E4002B"/>
                </a:solidFill>
              </a:rPr>
              <a:t> </a:t>
            </a:r>
            <a:r>
              <a:rPr kumimoji="0" lang="en-US" sz="3700" b="1" i="0" u="none" strike="noStrike" kern="0" cap="none" spc="0" normalizeH="0" baseline="0" noProof="0" dirty="0">
                <a:ln>
                  <a:noFill/>
                </a:ln>
                <a:solidFill>
                  <a:srgbClr val="E4002B"/>
                </a:solidFill>
                <a:effectLst/>
                <a:uLnTx/>
                <a:uFillTx/>
                <a:latin typeface="Verdana"/>
                <a:ea typeface="ＭＳ Ｐゴシック" charset="0"/>
                <a:cs typeface="+mj-cs"/>
              </a:rPr>
              <a:t> </a:t>
            </a:r>
          </a:p>
        </p:txBody>
      </p:sp>
      <p:sp>
        <p:nvSpPr>
          <p:cNvPr id="6" name="object 17">
            <a:extLst>
              <a:ext uri="{FF2B5EF4-FFF2-40B4-BE49-F238E27FC236}">
                <a16:creationId xmlns:a16="http://schemas.microsoft.com/office/drawing/2014/main" id="{430FB3F5-9051-2F43-9315-471ED8938F07}"/>
              </a:ext>
            </a:extLst>
          </p:cNvPr>
          <p:cNvSpPr/>
          <p:nvPr/>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BD08F468-DD9F-9042-B2EB-17BE0ADE2C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5103" y="414929"/>
            <a:ext cx="1890925" cy="1371600"/>
          </a:xfrm>
          <a:prstGeom prst="rect">
            <a:avLst/>
          </a:prstGeom>
        </p:spPr>
      </p:pic>
      <p:pic>
        <p:nvPicPr>
          <p:cNvPr id="12" name="Afbeelding 11">
            <a:extLst>
              <a:ext uri="{FF2B5EF4-FFF2-40B4-BE49-F238E27FC236}">
                <a16:creationId xmlns:a16="http://schemas.microsoft.com/office/drawing/2014/main" id="{8675E573-5007-6049-A331-AE35B40B65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3877" y="5232769"/>
            <a:ext cx="10086564" cy="1512403"/>
          </a:xfrm>
          <a:prstGeom prst="rect">
            <a:avLst/>
          </a:prstGeom>
        </p:spPr>
      </p:pic>
      <p:pic>
        <p:nvPicPr>
          <p:cNvPr id="13" name="Afbeelding 12">
            <a:extLst>
              <a:ext uri="{FF2B5EF4-FFF2-40B4-BE49-F238E27FC236}">
                <a16:creationId xmlns:a16="http://schemas.microsoft.com/office/drawing/2014/main" id="{157A5D59-E47F-4F4D-B76E-6CC57A6101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8452772" y="2745505"/>
            <a:ext cx="4457065" cy="1512403"/>
          </a:xfrm>
          <a:prstGeom prst="rect">
            <a:avLst/>
          </a:prstGeom>
        </p:spPr>
      </p:pic>
      <p:pic>
        <p:nvPicPr>
          <p:cNvPr id="8" name="Afbeelding 7">
            <a:extLst>
              <a:ext uri="{FF2B5EF4-FFF2-40B4-BE49-F238E27FC236}">
                <a16:creationId xmlns:a16="http://schemas.microsoft.com/office/drawing/2014/main" id="{4C7E1F36-F356-4E49-A4FF-07A6B07F3F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1837690"/>
            <a:ext cx="665085" cy="361951"/>
          </a:xfrm>
          <a:prstGeom prst="rect">
            <a:avLst/>
          </a:prstGeom>
        </p:spPr>
      </p:pic>
      <p:pic>
        <p:nvPicPr>
          <p:cNvPr id="14" name="Afbeelding 13">
            <a:extLst>
              <a:ext uri="{FF2B5EF4-FFF2-40B4-BE49-F238E27FC236}">
                <a16:creationId xmlns:a16="http://schemas.microsoft.com/office/drawing/2014/main" id="{A7EC4A66-10F9-4046-BA13-6D9025E213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2438488"/>
            <a:ext cx="665085" cy="361951"/>
          </a:xfrm>
          <a:prstGeom prst="rect">
            <a:avLst/>
          </a:prstGeom>
        </p:spPr>
      </p:pic>
      <p:pic>
        <p:nvPicPr>
          <p:cNvPr id="15" name="Afbeelding 14">
            <a:extLst>
              <a:ext uri="{FF2B5EF4-FFF2-40B4-BE49-F238E27FC236}">
                <a16:creationId xmlns:a16="http://schemas.microsoft.com/office/drawing/2014/main" id="{B4828D4C-CEB6-FC4E-B67E-0925176A33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3039286"/>
            <a:ext cx="665085" cy="361951"/>
          </a:xfrm>
          <a:prstGeom prst="rect">
            <a:avLst/>
          </a:prstGeom>
        </p:spPr>
      </p:pic>
      <p:pic>
        <p:nvPicPr>
          <p:cNvPr id="16" name="Afbeelding 15">
            <a:extLst>
              <a:ext uri="{FF2B5EF4-FFF2-40B4-BE49-F238E27FC236}">
                <a16:creationId xmlns:a16="http://schemas.microsoft.com/office/drawing/2014/main" id="{74667A75-D090-894F-890D-FB2A169EA2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3651023"/>
            <a:ext cx="665085" cy="361951"/>
          </a:xfrm>
          <a:prstGeom prst="rect">
            <a:avLst/>
          </a:prstGeom>
        </p:spPr>
      </p:pic>
      <p:pic>
        <p:nvPicPr>
          <p:cNvPr id="17" name="Afbeelding 16">
            <a:extLst>
              <a:ext uri="{FF2B5EF4-FFF2-40B4-BE49-F238E27FC236}">
                <a16:creationId xmlns:a16="http://schemas.microsoft.com/office/drawing/2014/main" id="{53898EB6-20B6-7C45-9ABF-E9A6784460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4310444"/>
            <a:ext cx="665085" cy="361951"/>
          </a:xfrm>
          <a:prstGeom prst="rect">
            <a:avLst/>
          </a:prstGeom>
        </p:spPr>
      </p:pic>
      <p:pic>
        <p:nvPicPr>
          <p:cNvPr id="18" name="Afbeelding 17">
            <a:extLst>
              <a:ext uri="{FF2B5EF4-FFF2-40B4-BE49-F238E27FC236}">
                <a16:creationId xmlns:a16="http://schemas.microsoft.com/office/drawing/2014/main" id="{93EC72A7-F0DE-4946-873F-45E3A36AF4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4957951"/>
            <a:ext cx="665085" cy="361951"/>
          </a:xfrm>
          <a:prstGeom prst="rect">
            <a:avLst/>
          </a:prstGeom>
        </p:spPr>
      </p:pic>
      <p:pic>
        <p:nvPicPr>
          <p:cNvPr id="19" name="Afbeelding 18">
            <a:extLst>
              <a:ext uri="{FF2B5EF4-FFF2-40B4-BE49-F238E27FC236}">
                <a16:creationId xmlns:a16="http://schemas.microsoft.com/office/drawing/2014/main" id="{A6E3328F-ECF8-5047-B7EB-EE00E0DD0E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4" y="5677463"/>
            <a:ext cx="665085" cy="361951"/>
          </a:xfrm>
          <a:prstGeom prst="rect">
            <a:avLst/>
          </a:prstGeom>
        </p:spPr>
      </p:pic>
      <p:pic>
        <p:nvPicPr>
          <p:cNvPr id="20" name="Afbeelding 5">
            <a:extLst>
              <a:ext uri="{FF2B5EF4-FFF2-40B4-BE49-F238E27FC236}">
                <a16:creationId xmlns:a16="http://schemas.microsoft.com/office/drawing/2014/main" id="{E1BAD39E-6CBC-4B56-A7BB-FCDAC62F961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743200" y="2195271"/>
            <a:ext cx="5609968" cy="2926532"/>
          </a:xfrm>
          <a:prstGeom prst="rect">
            <a:avLst/>
          </a:prstGeom>
        </p:spPr>
      </p:pic>
    </p:spTree>
    <p:extLst>
      <p:ext uri="{BB962C8B-B14F-4D97-AF65-F5344CB8AC3E}">
        <p14:creationId xmlns:p14="http://schemas.microsoft.com/office/powerpoint/2010/main" val="213207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A11140F-419F-3349-A28C-4EACD685AB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459" y="877329"/>
            <a:ext cx="5274946" cy="2751763"/>
          </a:xfrm>
          <a:prstGeom prst="rect">
            <a:avLst/>
          </a:prstGeom>
        </p:spPr>
      </p:pic>
      <p:pic>
        <p:nvPicPr>
          <p:cNvPr id="14" name="Afbeelding 13">
            <a:extLst>
              <a:ext uri="{FF2B5EF4-FFF2-40B4-BE49-F238E27FC236}">
                <a16:creationId xmlns:a16="http://schemas.microsoft.com/office/drawing/2014/main" id="{869838C3-66E1-8C4D-8E59-00F420CC2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19977" y="5091294"/>
            <a:ext cx="3627941" cy="1176094"/>
          </a:xfrm>
          <a:prstGeom prst="rect">
            <a:avLst/>
          </a:prstGeom>
        </p:spPr>
      </p:pic>
      <p:pic>
        <p:nvPicPr>
          <p:cNvPr id="15" name="Afbeelding 14">
            <a:extLst>
              <a:ext uri="{FF2B5EF4-FFF2-40B4-BE49-F238E27FC236}">
                <a16:creationId xmlns:a16="http://schemas.microsoft.com/office/drawing/2014/main" id="{B708EBC2-ADA8-8D46-A323-EE35BF0D4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201497"/>
            <a:ext cx="1040124" cy="566054"/>
          </a:xfrm>
          <a:prstGeom prst="rect">
            <a:avLst/>
          </a:prstGeom>
        </p:spPr>
      </p:pic>
      <p:pic>
        <p:nvPicPr>
          <p:cNvPr id="17" name="Afbeelding 16">
            <a:extLst>
              <a:ext uri="{FF2B5EF4-FFF2-40B4-BE49-F238E27FC236}">
                <a16:creationId xmlns:a16="http://schemas.microsoft.com/office/drawing/2014/main" id="{66827826-7779-3E4B-B1EE-8176C32569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1116587"/>
            <a:ext cx="1040124" cy="566054"/>
          </a:xfrm>
          <a:prstGeom prst="rect">
            <a:avLst/>
          </a:prstGeom>
        </p:spPr>
      </p:pic>
      <p:pic>
        <p:nvPicPr>
          <p:cNvPr id="18" name="Afbeelding 17">
            <a:extLst>
              <a:ext uri="{FF2B5EF4-FFF2-40B4-BE49-F238E27FC236}">
                <a16:creationId xmlns:a16="http://schemas.microsoft.com/office/drawing/2014/main" id="{2834AF4C-7C70-ED4D-BB91-0BEDDDACFB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1965668"/>
            <a:ext cx="1040124" cy="566054"/>
          </a:xfrm>
          <a:prstGeom prst="rect">
            <a:avLst/>
          </a:prstGeom>
        </p:spPr>
      </p:pic>
      <p:pic>
        <p:nvPicPr>
          <p:cNvPr id="19" name="Afbeelding 18">
            <a:extLst>
              <a:ext uri="{FF2B5EF4-FFF2-40B4-BE49-F238E27FC236}">
                <a16:creationId xmlns:a16="http://schemas.microsoft.com/office/drawing/2014/main" id="{449E4151-C6E1-E344-A6EB-A9D29E834A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2758112"/>
            <a:ext cx="1040124" cy="566054"/>
          </a:xfrm>
          <a:prstGeom prst="rect">
            <a:avLst/>
          </a:prstGeom>
        </p:spPr>
      </p:pic>
      <p:pic>
        <p:nvPicPr>
          <p:cNvPr id="20" name="Afbeelding 19">
            <a:extLst>
              <a:ext uri="{FF2B5EF4-FFF2-40B4-BE49-F238E27FC236}">
                <a16:creationId xmlns:a16="http://schemas.microsoft.com/office/drawing/2014/main" id="{6A0ADB11-F5A1-1D49-96DC-585227FDDF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4536409"/>
            <a:ext cx="1040124" cy="566054"/>
          </a:xfrm>
          <a:prstGeom prst="rect">
            <a:avLst/>
          </a:prstGeom>
        </p:spPr>
      </p:pic>
      <p:pic>
        <p:nvPicPr>
          <p:cNvPr id="21" name="Afbeelding 20">
            <a:extLst>
              <a:ext uri="{FF2B5EF4-FFF2-40B4-BE49-F238E27FC236}">
                <a16:creationId xmlns:a16="http://schemas.microsoft.com/office/drawing/2014/main" id="{D56B68F2-0138-F34E-8386-6B7AFED215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3617918"/>
            <a:ext cx="1040124" cy="566054"/>
          </a:xfrm>
          <a:prstGeom prst="rect">
            <a:avLst/>
          </a:prstGeom>
        </p:spPr>
      </p:pic>
      <p:pic>
        <p:nvPicPr>
          <p:cNvPr id="25" name="Afbeelding 24">
            <a:extLst>
              <a:ext uri="{FF2B5EF4-FFF2-40B4-BE49-F238E27FC236}">
                <a16:creationId xmlns:a16="http://schemas.microsoft.com/office/drawing/2014/main" id="{D8266CDA-8B9E-CA45-925A-C130ABB8B2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5458120"/>
            <a:ext cx="1040124" cy="566054"/>
          </a:xfrm>
          <a:prstGeom prst="rect">
            <a:avLst/>
          </a:prstGeom>
        </p:spPr>
      </p:pic>
      <p:pic>
        <p:nvPicPr>
          <p:cNvPr id="13" name="Afbeelding 12">
            <a:extLst>
              <a:ext uri="{FF2B5EF4-FFF2-40B4-BE49-F238E27FC236}">
                <a16:creationId xmlns:a16="http://schemas.microsoft.com/office/drawing/2014/main" id="{4F0BDD3E-E902-8247-8B9F-1CA08E5372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2943" y="3950335"/>
            <a:ext cx="3777166" cy="2332035"/>
          </a:xfrm>
          <a:prstGeom prst="rect">
            <a:avLst/>
          </a:prstGeom>
        </p:spPr>
      </p:pic>
      <p:sp>
        <p:nvSpPr>
          <p:cNvPr id="36" name="Rechthoek 35">
            <a:extLst>
              <a:ext uri="{FF2B5EF4-FFF2-40B4-BE49-F238E27FC236}">
                <a16:creationId xmlns:a16="http://schemas.microsoft.com/office/drawing/2014/main" id="{9513C070-9059-4485-AD95-B440134EB969}"/>
              </a:ext>
            </a:extLst>
          </p:cNvPr>
          <p:cNvSpPr/>
          <p:nvPr/>
        </p:nvSpPr>
        <p:spPr>
          <a:xfrm>
            <a:off x="6464007" y="2272784"/>
            <a:ext cx="3726550" cy="22313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700" b="1" i="0" u="none" strike="noStrike" kern="1200" cap="none" spc="0" normalizeH="0" baseline="0" noProof="0" dirty="0">
                <a:ln>
                  <a:noFill/>
                </a:ln>
                <a:solidFill>
                  <a:srgbClr val="1F3864"/>
                </a:solidFill>
                <a:effectLst/>
                <a:uLnTx/>
                <a:uFillTx/>
                <a:latin typeface="Verdana" panose="020B0604030504040204" pitchFamily="34" charset="0"/>
                <a:ea typeface="Verdana" panose="020B0604030504040204" pitchFamily="34" charset="0"/>
                <a:cs typeface="Verdana" panose="020B0604030504040204" pitchFamily="34" charset="0"/>
              </a:rPr>
              <a:t>Basis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700" b="1" dirty="0">
                <a:solidFill>
                  <a:srgbClr val="1F3864"/>
                </a:solidFill>
                <a:latin typeface="Verdana" panose="020B0604030504040204" pitchFamily="34" charset="0"/>
                <a:ea typeface="Verdana" panose="020B0604030504040204" pitchFamily="34" charset="0"/>
                <a:cs typeface="Verdana" panose="020B0604030504040204" pitchFamily="34" charset="0"/>
              </a:rPr>
              <a:t>p</a:t>
            </a:r>
            <a:r>
              <a:rPr kumimoji="0" lang="nl-NL" sz="3700" b="1" i="0" u="none" strike="noStrike" kern="1200" cap="none" spc="0" normalizeH="0" baseline="0" noProof="0" dirty="0" err="1">
                <a:ln>
                  <a:noFill/>
                </a:ln>
                <a:solidFill>
                  <a:srgbClr val="1F3864"/>
                </a:solidFill>
                <a:effectLst/>
                <a:uLnTx/>
                <a:uFillTx/>
                <a:latin typeface="Verdana" panose="020B0604030504040204" pitchFamily="34" charset="0"/>
                <a:ea typeface="Verdana" panose="020B0604030504040204" pitchFamily="34" charset="0"/>
                <a:cs typeface="Verdana" panose="020B0604030504040204" pitchFamily="34" charset="0"/>
              </a:rPr>
              <a:t>apier</a:t>
            </a:r>
            <a:r>
              <a:rPr kumimoji="0" lang="nl-NL" sz="3700" b="1" i="0" u="none" strike="noStrike" kern="1200" cap="none" spc="0" normalizeH="0" baseline="0" noProof="0" dirty="0">
                <a:ln>
                  <a:noFill/>
                </a:ln>
                <a:solidFill>
                  <a:srgbClr val="1F3864"/>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700" b="0" i="0" u="none" strike="noStrike" kern="1200" cap="none" spc="0" normalizeH="0" baseline="0" noProof="0" dirty="0">
              <a:ln>
                <a:noFill/>
              </a:ln>
              <a:solidFill>
                <a:srgbClr val="002F6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srgbClr val="007CB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197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4827CE0-B7CF-2140-A75F-25B372DE93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224" y="5649577"/>
            <a:ext cx="4987901" cy="1008790"/>
          </a:xfrm>
          <a:prstGeom prst="rect">
            <a:avLst/>
          </a:prstGeom>
        </p:spPr>
      </p:pic>
      <p:sp>
        <p:nvSpPr>
          <p:cNvPr id="2" name="Tijdelijke aanduiding voor tekst 1">
            <a:extLst>
              <a:ext uri="{FF2B5EF4-FFF2-40B4-BE49-F238E27FC236}">
                <a16:creationId xmlns:a16="http://schemas.microsoft.com/office/drawing/2014/main" id="{7A766332-0B4A-C949-B127-BC0B9A1B635C}"/>
              </a:ext>
            </a:extLst>
          </p:cNvPr>
          <p:cNvSpPr>
            <a:spLocks noGrp="1"/>
          </p:cNvSpPr>
          <p:nvPr>
            <p:ph type="body" sz="quarter" idx="10"/>
          </p:nvPr>
        </p:nvSpPr>
        <p:spPr>
          <a:xfrm>
            <a:off x="3909374" y="665307"/>
            <a:ext cx="4414821" cy="1024947"/>
          </a:xfrm>
        </p:spPr>
        <p:txBody>
          <a:bodyPr>
            <a:normAutofit/>
          </a:bodyPr>
          <a:lstStyle/>
          <a:p>
            <a:r>
              <a:rPr lang="nl-NL" dirty="0"/>
              <a:t>Lesopbouw</a:t>
            </a:r>
          </a:p>
        </p:txBody>
      </p:sp>
      <p:pic>
        <p:nvPicPr>
          <p:cNvPr id="8" name="Afbeelding 7">
            <a:extLst>
              <a:ext uri="{FF2B5EF4-FFF2-40B4-BE49-F238E27FC236}">
                <a16:creationId xmlns:a16="http://schemas.microsoft.com/office/drawing/2014/main" id="{C05F2B58-7721-F74C-AF29-1A475B91B2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801" y="3524227"/>
            <a:ext cx="4545627" cy="3061854"/>
          </a:xfrm>
          <a:prstGeom prst="rect">
            <a:avLst/>
          </a:prstGeom>
        </p:spPr>
      </p:pic>
      <p:pic>
        <p:nvPicPr>
          <p:cNvPr id="5" name="Afbeelding 4">
            <a:extLst>
              <a:ext uri="{FF2B5EF4-FFF2-40B4-BE49-F238E27FC236}">
                <a16:creationId xmlns:a16="http://schemas.microsoft.com/office/drawing/2014/main" id="{10034145-7B56-7C43-BD41-CF697057B58C}"/>
              </a:ext>
            </a:extLst>
          </p:cNvPr>
          <p:cNvPicPr>
            <a:picLocks noChangeAspect="1"/>
          </p:cNvPicPr>
          <p:nvPr/>
        </p:nvPicPr>
        <p:blipFill>
          <a:blip r:embed="rId5"/>
          <a:stretch>
            <a:fillRect/>
          </a:stretch>
        </p:blipFill>
        <p:spPr>
          <a:xfrm>
            <a:off x="5948626" y="1240971"/>
            <a:ext cx="5329563" cy="4555560"/>
          </a:xfrm>
          <a:prstGeom prst="rect">
            <a:avLst/>
          </a:prstGeom>
        </p:spPr>
      </p:pic>
      <p:pic>
        <p:nvPicPr>
          <p:cNvPr id="4" name="Picture 3" descr="A green and blue text&#10;&#10;Description automatically generated">
            <a:extLst>
              <a:ext uri="{FF2B5EF4-FFF2-40B4-BE49-F238E27FC236}">
                <a16:creationId xmlns:a16="http://schemas.microsoft.com/office/drawing/2014/main" id="{3B6E1100-589E-7773-BD8D-3529080E21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438" y="5057521"/>
            <a:ext cx="728666" cy="310201"/>
          </a:xfrm>
          <a:prstGeom prst="rect">
            <a:avLst/>
          </a:prstGeom>
        </p:spPr>
      </p:pic>
    </p:spTree>
    <p:extLst>
      <p:ext uri="{BB962C8B-B14F-4D97-AF65-F5344CB8AC3E}">
        <p14:creationId xmlns:p14="http://schemas.microsoft.com/office/powerpoint/2010/main" val="240495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D3534681-D24E-A145-98FC-CFE2CC94BCB8}"/>
              </a:ext>
            </a:extLst>
          </p:cNvPr>
          <p:cNvSpPr/>
          <p:nvPr/>
        </p:nvSpPr>
        <p:spPr>
          <a:xfrm>
            <a:off x="949661" y="1780887"/>
            <a:ext cx="3253345" cy="435566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Afbeelding 28">
            <a:extLst>
              <a:ext uri="{FF2B5EF4-FFF2-40B4-BE49-F238E27FC236}">
                <a16:creationId xmlns:a16="http://schemas.microsoft.com/office/drawing/2014/main" id="{5D3DCEF6-45E4-EA43-AED0-86965E7DF2BB}"/>
              </a:ext>
            </a:extLst>
          </p:cNvPr>
          <p:cNvPicPr>
            <a:picLocks noChangeAspect="1"/>
          </p:cNvPicPr>
          <p:nvPr/>
        </p:nvPicPr>
        <p:blipFill rotWithShape="1">
          <a:blip r:embed="rId3"/>
          <a:srcRect r="47981" b="9888"/>
          <a:stretch/>
        </p:blipFill>
        <p:spPr>
          <a:xfrm>
            <a:off x="2277687" y="3114563"/>
            <a:ext cx="9914313" cy="3255587"/>
          </a:xfrm>
          <a:prstGeom prst="rect">
            <a:avLst/>
          </a:prstGeom>
        </p:spPr>
      </p:pic>
      <p:pic>
        <p:nvPicPr>
          <p:cNvPr id="5" name="Afbeelding 4">
            <a:extLst>
              <a:ext uri="{FF2B5EF4-FFF2-40B4-BE49-F238E27FC236}">
                <a16:creationId xmlns:a16="http://schemas.microsoft.com/office/drawing/2014/main" id="{BD3312A7-0839-5A4D-8238-55FF44120B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7580" y="1881289"/>
            <a:ext cx="5789876" cy="4343664"/>
          </a:xfrm>
          <a:prstGeom prst="rect">
            <a:avLst/>
          </a:prstGeom>
        </p:spPr>
      </p:pic>
      <p:sp>
        <p:nvSpPr>
          <p:cNvPr id="6" name="Rechthoek 5">
            <a:extLst>
              <a:ext uri="{FF2B5EF4-FFF2-40B4-BE49-F238E27FC236}">
                <a16:creationId xmlns:a16="http://schemas.microsoft.com/office/drawing/2014/main" id="{B4BABF6F-E310-474A-A841-08C3DA76011E}"/>
              </a:ext>
            </a:extLst>
          </p:cNvPr>
          <p:cNvSpPr/>
          <p:nvPr/>
        </p:nvSpPr>
        <p:spPr>
          <a:xfrm>
            <a:off x="647253" y="562284"/>
            <a:ext cx="4731016" cy="876387"/>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1CEF2AF9-21E0-F84D-A6D6-C6B7C86174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1492754" y="2675167"/>
            <a:ext cx="4457065" cy="1512403"/>
          </a:xfrm>
          <a:prstGeom prst="rect">
            <a:avLst/>
          </a:prstGeom>
        </p:spPr>
      </p:pic>
      <p:sp>
        <p:nvSpPr>
          <p:cNvPr id="37" name="Tekstvak 36">
            <a:extLst>
              <a:ext uri="{FF2B5EF4-FFF2-40B4-BE49-F238E27FC236}">
                <a16:creationId xmlns:a16="http://schemas.microsoft.com/office/drawing/2014/main" id="{30E3B640-7E02-3B45-82FA-1ECDF8BB8C10}"/>
              </a:ext>
            </a:extLst>
          </p:cNvPr>
          <p:cNvSpPr txBox="1"/>
          <p:nvPr/>
        </p:nvSpPr>
        <p:spPr>
          <a:xfrm>
            <a:off x="984187" y="1940875"/>
            <a:ext cx="3134302" cy="1876732"/>
          </a:xfrm>
          <a:prstGeom prst="rect">
            <a:avLst/>
          </a:prstGeom>
          <a:noFill/>
          <a:ln>
            <a:noFill/>
          </a:ln>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Voor de kinderen:</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Werkboek</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nl-NL" sz="20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Toetsboek</a:t>
            </a:r>
            <a:endPar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Digitaal oefenen</a:t>
            </a:r>
          </a:p>
        </p:txBody>
      </p:sp>
      <p:pic>
        <p:nvPicPr>
          <p:cNvPr id="3" name="Picture 2">
            <a:extLst>
              <a:ext uri="{FF2B5EF4-FFF2-40B4-BE49-F238E27FC236}">
                <a16:creationId xmlns:a16="http://schemas.microsoft.com/office/drawing/2014/main" id="{0DF9429E-4D59-D045-A50D-7AD7E7A36C08}"/>
              </a:ext>
            </a:extLst>
          </p:cNvPr>
          <p:cNvPicPr>
            <a:picLocks noChangeAspect="1"/>
          </p:cNvPicPr>
          <p:nvPr/>
        </p:nvPicPr>
        <p:blipFill>
          <a:blip r:embed="rId6"/>
          <a:stretch>
            <a:fillRect/>
          </a:stretch>
        </p:blipFill>
        <p:spPr>
          <a:xfrm>
            <a:off x="760012" y="626019"/>
            <a:ext cx="4038600" cy="838200"/>
          </a:xfrm>
          <a:prstGeom prst="rect">
            <a:avLst/>
          </a:prstGeom>
        </p:spPr>
      </p:pic>
    </p:spTree>
    <p:extLst>
      <p:ext uri="{BB962C8B-B14F-4D97-AF65-F5344CB8AC3E}">
        <p14:creationId xmlns:p14="http://schemas.microsoft.com/office/powerpoint/2010/main" val="218032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D067302-5E6E-1F41-854B-71BE1DE5926E}"/>
              </a:ext>
            </a:extLst>
          </p:cNvPr>
          <p:cNvPicPr>
            <a:picLocks noChangeAspect="1"/>
          </p:cNvPicPr>
          <p:nvPr/>
        </p:nvPicPr>
        <p:blipFill>
          <a:blip r:embed="rId3"/>
          <a:stretch>
            <a:fillRect/>
          </a:stretch>
        </p:blipFill>
        <p:spPr>
          <a:xfrm>
            <a:off x="-129721" y="5530799"/>
            <a:ext cx="5028293" cy="1016958"/>
          </a:xfrm>
          <a:prstGeom prst="rect">
            <a:avLst/>
          </a:prstGeom>
        </p:spPr>
      </p:pic>
      <p:pic>
        <p:nvPicPr>
          <p:cNvPr id="3" name="Picture 2">
            <a:extLst>
              <a:ext uri="{FF2B5EF4-FFF2-40B4-BE49-F238E27FC236}">
                <a16:creationId xmlns:a16="http://schemas.microsoft.com/office/drawing/2014/main" id="{1D3432BC-5715-F842-9E9E-D836EE8E17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9394" y="0"/>
            <a:ext cx="7922314" cy="5944577"/>
          </a:xfrm>
          <a:prstGeom prst="rect">
            <a:avLst/>
          </a:prstGeom>
        </p:spPr>
      </p:pic>
    </p:spTree>
    <p:extLst>
      <p:ext uri="{BB962C8B-B14F-4D97-AF65-F5344CB8AC3E}">
        <p14:creationId xmlns:p14="http://schemas.microsoft.com/office/powerpoint/2010/main" val="35526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08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D067302-5E6E-1F41-854B-71BE1DE5926E}"/>
              </a:ext>
            </a:extLst>
          </p:cNvPr>
          <p:cNvPicPr>
            <a:picLocks noChangeAspect="1"/>
          </p:cNvPicPr>
          <p:nvPr/>
        </p:nvPicPr>
        <p:blipFill>
          <a:blip r:embed="rId3"/>
          <a:stretch>
            <a:fillRect/>
          </a:stretch>
        </p:blipFill>
        <p:spPr>
          <a:xfrm>
            <a:off x="-129721" y="5530799"/>
            <a:ext cx="5028293" cy="1016958"/>
          </a:xfrm>
          <a:prstGeom prst="rect">
            <a:avLst/>
          </a:prstGeom>
        </p:spPr>
      </p:pic>
      <p:pic>
        <p:nvPicPr>
          <p:cNvPr id="2" name="Afbeelding 10">
            <a:extLst>
              <a:ext uri="{FF2B5EF4-FFF2-40B4-BE49-F238E27FC236}">
                <a16:creationId xmlns:a16="http://schemas.microsoft.com/office/drawing/2014/main" id="{06B64306-6224-E032-C55E-1528A464864D}"/>
              </a:ext>
            </a:extLst>
          </p:cNvPr>
          <p:cNvPicPr>
            <a:picLocks noChangeAspect="1"/>
          </p:cNvPicPr>
          <p:nvPr/>
        </p:nvPicPr>
        <p:blipFill>
          <a:blip r:embed="rId4"/>
          <a:stretch>
            <a:fillRect/>
          </a:stretch>
        </p:blipFill>
        <p:spPr>
          <a:xfrm>
            <a:off x="6343087" y="1586660"/>
            <a:ext cx="4322191" cy="3185365"/>
          </a:xfrm>
          <a:prstGeom prst="rect">
            <a:avLst/>
          </a:prstGeom>
        </p:spPr>
      </p:pic>
      <p:pic>
        <p:nvPicPr>
          <p:cNvPr id="5" name="Picture 4">
            <a:extLst>
              <a:ext uri="{FF2B5EF4-FFF2-40B4-BE49-F238E27FC236}">
                <a16:creationId xmlns:a16="http://schemas.microsoft.com/office/drawing/2014/main" id="{7F2FDED5-931A-9F02-E492-6C9EEC183F77}"/>
              </a:ext>
            </a:extLst>
          </p:cNvPr>
          <p:cNvPicPr>
            <a:picLocks noChangeAspect="1"/>
          </p:cNvPicPr>
          <p:nvPr/>
        </p:nvPicPr>
        <p:blipFill>
          <a:blip r:embed="rId5"/>
          <a:stretch>
            <a:fillRect/>
          </a:stretch>
        </p:blipFill>
        <p:spPr>
          <a:xfrm>
            <a:off x="2225139" y="409552"/>
            <a:ext cx="3623775" cy="5121247"/>
          </a:xfrm>
          <a:prstGeom prst="rect">
            <a:avLst/>
          </a:prstGeom>
        </p:spPr>
      </p:pic>
    </p:spTree>
    <p:extLst>
      <p:ext uri="{BB962C8B-B14F-4D97-AF65-F5344CB8AC3E}">
        <p14:creationId xmlns:p14="http://schemas.microsoft.com/office/powerpoint/2010/main" val="21820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1">
            <a:extLst>
              <a:ext uri="{FF2B5EF4-FFF2-40B4-BE49-F238E27FC236}">
                <a16:creationId xmlns:a16="http://schemas.microsoft.com/office/drawing/2014/main" id="{79E6BE97-D91B-442F-8932-D61E3224173A}"/>
              </a:ext>
            </a:extLst>
          </p:cNvPr>
          <p:cNvSpPr txBox="1">
            <a:spLocks/>
          </p:cNvSpPr>
          <p:nvPr/>
        </p:nvSpPr>
        <p:spPr>
          <a:xfrm>
            <a:off x="953623" y="442177"/>
            <a:ext cx="10741853" cy="1818162"/>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nl-NL" sz="2800" b="0"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E68529DB-C0E5-41F0-AAD7-C93F8CEA275C}"/>
              </a:ext>
            </a:extLst>
          </p:cNvPr>
          <p:cNvPicPr>
            <a:picLocks noChangeAspect="1"/>
          </p:cNvPicPr>
          <p:nvPr/>
        </p:nvPicPr>
        <p:blipFill>
          <a:blip r:embed="rId3"/>
          <a:stretch>
            <a:fillRect/>
          </a:stretch>
        </p:blipFill>
        <p:spPr>
          <a:xfrm>
            <a:off x="1618126" y="53008"/>
            <a:ext cx="4403288" cy="622852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3BE69C5-3ED5-4260-ADA0-47A3571456FC}"/>
              </a:ext>
            </a:extLst>
          </p:cNvPr>
          <p:cNvPicPr>
            <a:picLocks noChangeAspect="1"/>
          </p:cNvPicPr>
          <p:nvPr/>
        </p:nvPicPr>
        <p:blipFill>
          <a:blip r:embed="rId4"/>
          <a:stretch>
            <a:fillRect/>
          </a:stretch>
        </p:blipFill>
        <p:spPr>
          <a:xfrm>
            <a:off x="6029683" y="51629"/>
            <a:ext cx="4403289" cy="6228523"/>
          </a:xfrm>
          <a:prstGeom prst="rect">
            <a:avLst/>
          </a:prstGeom>
        </p:spPr>
      </p:pic>
    </p:spTree>
    <p:extLst>
      <p:ext uri="{BB962C8B-B14F-4D97-AF65-F5344CB8AC3E}">
        <p14:creationId xmlns:p14="http://schemas.microsoft.com/office/powerpoint/2010/main" val="65593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82F4D2-5268-F14F-B1F5-074EF25A74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3060" y="1645355"/>
            <a:ext cx="6704614" cy="4493882"/>
          </a:xfrm>
          <a:prstGeom prst="rect">
            <a:avLst/>
          </a:prstGeom>
          <a:effectLst/>
        </p:spPr>
      </p:pic>
      <p:pic>
        <p:nvPicPr>
          <p:cNvPr id="2" name="Afbeelding 13">
            <a:extLst>
              <a:ext uri="{FF2B5EF4-FFF2-40B4-BE49-F238E27FC236}">
                <a16:creationId xmlns:a16="http://schemas.microsoft.com/office/drawing/2014/main" id="{8173A352-A3AA-8149-9956-04C8AFB843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80425" y="4395353"/>
            <a:ext cx="3111575" cy="2095902"/>
          </a:xfrm>
          <a:prstGeom prst="rect">
            <a:avLst/>
          </a:prstGeom>
        </p:spPr>
      </p:pic>
      <p:pic>
        <p:nvPicPr>
          <p:cNvPr id="14" name="Graphic 13" descr="Terug">
            <a:extLst>
              <a:ext uri="{FF2B5EF4-FFF2-40B4-BE49-F238E27FC236}">
                <a16:creationId xmlns:a16="http://schemas.microsoft.com/office/drawing/2014/main" id="{3B98EAE4-3DF4-BE47-8517-269F4954EB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19954" y="6489745"/>
            <a:ext cx="246811" cy="246811"/>
          </a:xfrm>
          <a:prstGeom prst="rect">
            <a:avLst/>
          </a:prstGeom>
        </p:spPr>
      </p:pic>
      <p:grpSp>
        <p:nvGrpSpPr>
          <p:cNvPr id="18" name="Group 2">
            <a:extLst>
              <a:ext uri="{FF2B5EF4-FFF2-40B4-BE49-F238E27FC236}">
                <a16:creationId xmlns:a16="http://schemas.microsoft.com/office/drawing/2014/main" id="{9CA1620D-E837-416C-864D-1BBC52B40086}"/>
              </a:ext>
            </a:extLst>
          </p:cNvPr>
          <p:cNvGrpSpPr/>
          <p:nvPr/>
        </p:nvGrpSpPr>
        <p:grpSpPr>
          <a:xfrm>
            <a:off x="10525908" y="2132357"/>
            <a:ext cx="962483" cy="1297398"/>
            <a:chOff x="3844313" y="2693865"/>
            <a:chExt cx="962483" cy="1297398"/>
          </a:xfrm>
        </p:grpSpPr>
        <p:pic>
          <p:nvPicPr>
            <p:cNvPr id="19" name="Picture 3">
              <a:extLst>
                <a:ext uri="{FF2B5EF4-FFF2-40B4-BE49-F238E27FC236}">
                  <a16:creationId xmlns:a16="http://schemas.microsoft.com/office/drawing/2014/main" id="{016A10BE-3500-45BB-AE87-6A10E98B17C3}"/>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b="4745"/>
            <a:stretch/>
          </p:blipFill>
          <p:spPr bwMode="auto">
            <a:xfrm>
              <a:off x="3844313" y="2693865"/>
              <a:ext cx="908733" cy="95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kstvak 19">
              <a:extLst>
                <a:ext uri="{FF2B5EF4-FFF2-40B4-BE49-F238E27FC236}">
                  <a16:creationId xmlns:a16="http://schemas.microsoft.com/office/drawing/2014/main" id="{3A1DBF98-A7D2-4ECB-BE9F-00460C19B0E5}"/>
                </a:ext>
              </a:extLst>
            </p:cNvPr>
            <p:cNvSpPr txBox="1"/>
            <p:nvPr/>
          </p:nvSpPr>
          <p:spPr>
            <a:xfrm>
              <a:off x="3923927"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Speed</a:t>
              </a:r>
            </a:p>
          </p:txBody>
        </p:sp>
      </p:grpSp>
      <p:grpSp>
        <p:nvGrpSpPr>
          <p:cNvPr id="21" name="Group 1">
            <a:extLst>
              <a:ext uri="{FF2B5EF4-FFF2-40B4-BE49-F238E27FC236}">
                <a16:creationId xmlns:a16="http://schemas.microsoft.com/office/drawing/2014/main" id="{ED1F22C2-D934-4AEE-AC88-60FB576B9349}"/>
              </a:ext>
            </a:extLst>
          </p:cNvPr>
          <p:cNvGrpSpPr/>
          <p:nvPr/>
        </p:nvGrpSpPr>
        <p:grpSpPr>
          <a:xfrm>
            <a:off x="10452824" y="745517"/>
            <a:ext cx="999245" cy="1269170"/>
            <a:chOff x="1990351" y="2722093"/>
            <a:chExt cx="999245" cy="1269170"/>
          </a:xfrm>
        </p:grpSpPr>
        <p:sp>
          <p:nvSpPr>
            <p:cNvPr id="22" name="Tekstvak 21">
              <a:extLst>
                <a:ext uri="{FF2B5EF4-FFF2-40B4-BE49-F238E27FC236}">
                  <a16:creationId xmlns:a16="http://schemas.microsoft.com/office/drawing/2014/main" id="{0053655B-347B-4A8D-8D43-D8D93AF0C365}"/>
                </a:ext>
              </a:extLst>
            </p:cNvPr>
            <p:cNvSpPr txBox="1"/>
            <p:nvPr/>
          </p:nvSpPr>
          <p:spPr>
            <a:xfrm>
              <a:off x="2103243"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Power</a:t>
              </a:r>
            </a:p>
          </p:txBody>
        </p:sp>
        <p:pic>
          <p:nvPicPr>
            <p:cNvPr id="23" name="Picture 2">
              <a:extLst>
                <a:ext uri="{FF2B5EF4-FFF2-40B4-BE49-F238E27FC236}">
                  <a16:creationId xmlns:a16="http://schemas.microsoft.com/office/drawing/2014/main" id="{B0C6F260-AEF0-4291-AC4A-2712BC4BBF9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90351" y="2722093"/>
              <a:ext cx="999245" cy="97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ijdelijke aanduiding voor tekst 2">
            <a:extLst>
              <a:ext uri="{FF2B5EF4-FFF2-40B4-BE49-F238E27FC236}">
                <a16:creationId xmlns:a16="http://schemas.microsoft.com/office/drawing/2014/main" id="{1AB09EB1-B8CF-482C-8142-C2EE34E955CD}"/>
              </a:ext>
            </a:extLst>
          </p:cNvPr>
          <p:cNvSpPr>
            <a:spLocks noGrp="1"/>
          </p:cNvSpPr>
          <p:nvPr>
            <p:ph type="body" sz="quarter" idx="10"/>
          </p:nvPr>
        </p:nvSpPr>
        <p:spPr>
          <a:xfrm>
            <a:off x="1600040" y="565362"/>
            <a:ext cx="4495960" cy="859437"/>
          </a:xfrm>
        </p:spPr>
        <p:txBody>
          <a:bodyPr/>
          <a:lstStyle/>
          <a:p>
            <a:r>
              <a:rPr lang="nl-NL" dirty="0"/>
              <a:t>Taken</a:t>
            </a:r>
          </a:p>
        </p:txBody>
      </p:sp>
    </p:spTree>
    <p:extLst>
      <p:ext uri="{BB962C8B-B14F-4D97-AF65-F5344CB8AC3E}">
        <p14:creationId xmlns:p14="http://schemas.microsoft.com/office/powerpoint/2010/main" val="24585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1DFDD1E-F6EC-4443-9A93-7989A304B6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75291" y="316367"/>
            <a:ext cx="887031" cy="6065266"/>
          </a:xfrm>
          <a:prstGeom prst="rect">
            <a:avLst/>
          </a:prstGeom>
        </p:spPr>
      </p:pic>
      <p:pic>
        <p:nvPicPr>
          <p:cNvPr id="5" name="Picture 4">
            <a:extLst>
              <a:ext uri="{FF2B5EF4-FFF2-40B4-BE49-F238E27FC236}">
                <a16:creationId xmlns:a16="http://schemas.microsoft.com/office/drawing/2014/main" id="{CBD5D570-4301-C946-85F4-5BE27CC79900}"/>
              </a:ext>
            </a:extLst>
          </p:cNvPr>
          <p:cNvPicPr>
            <a:picLocks noChangeAspect="1"/>
          </p:cNvPicPr>
          <p:nvPr/>
        </p:nvPicPr>
        <p:blipFill>
          <a:blip r:embed="rId4">
            <a:extLst>
              <a:ext uri="{28A0092B-C50C-407E-A947-70E740481C1C}">
                <a14:useLocalDpi xmlns:a14="http://schemas.microsoft.com/office/drawing/2010/main" val="0"/>
              </a:ext>
            </a:extLst>
          </a:blip>
          <a:srcRect t="11941" b="11941"/>
          <a:stretch/>
        </p:blipFill>
        <p:spPr>
          <a:xfrm>
            <a:off x="1077793" y="316367"/>
            <a:ext cx="9944265" cy="5763157"/>
          </a:xfrm>
          <a:prstGeom prst="rect">
            <a:avLst/>
          </a:prstGeom>
        </p:spPr>
      </p:pic>
    </p:spTree>
    <p:extLst>
      <p:ext uri="{BB962C8B-B14F-4D97-AF65-F5344CB8AC3E}">
        <p14:creationId xmlns:p14="http://schemas.microsoft.com/office/powerpoint/2010/main" val="116538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A11140F-419F-3349-A28C-4EACD685AB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857267"/>
            <a:ext cx="5263979" cy="2746042"/>
          </a:xfrm>
          <a:prstGeom prst="rect">
            <a:avLst/>
          </a:prstGeom>
        </p:spPr>
      </p:pic>
      <p:pic>
        <p:nvPicPr>
          <p:cNvPr id="14" name="Afbeelding 13">
            <a:extLst>
              <a:ext uri="{FF2B5EF4-FFF2-40B4-BE49-F238E27FC236}">
                <a16:creationId xmlns:a16="http://schemas.microsoft.com/office/drawing/2014/main" id="{869838C3-66E1-8C4D-8E59-00F420CC2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19977" y="5091294"/>
            <a:ext cx="3627941" cy="1176094"/>
          </a:xfrm>
          <a:prstGeom prst="rect">
            <a:avLst/>
          </a:prstGeom>
        </p:spPr>
      </p:pic>
      <p:pic>
        <p:nvPicPr>
          <p:cNvPr id="15" name="Afbeelding 14">
            <a:extLst>
              <a:ext uri="{FF2B5EF4-FFF2-40B4-BE49-F238E27FC236}">
                <a16:creationId xmlns:a16="http://schemas.microsoft.com/office/drawing/2014/main" id="{B708EBC2-ADA8-8D46-A323-EE35BF0D4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201497"/>
            <a:ext cx="1040124" cy="566054"/>
          </a:xfrm>
          <a:prstGeom prst="rect">
            <a:avLst/>
          </a:prstGeom>
        </p:spPr>
      </p:pic>
      <p:pic>
        <p:nvPicPr>
          <p:cNvPr id="17" name="Afbeelding 16">
            <a:extLst>
              <a:ext uri="{FF2B5EF4-FFF2-40B4-BE49-F238E27FC236}">
                <a16:creationId xmlns:a16="http://schemas.microsoft.com/office/drawing/2014/main" id="{66827826-7779-3E4B-B1EE-8176C32569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1116587"/>
            <a:ext cx="1040124" cy="566054"/>
          </a:xfrm>
          <a:prstGeom prst="rect">
            <a:avLst/>
          </a:prstGeom>
        </p:spPr>
      </p:pic>
      <p:pic>
        <p:nvPicPr>
          <p:cNvPr id="18" name="Afbeelding 17">
            <a:extLst>
              <a:ext uri="{FF2B5EF4-FFF2-40B4-BE49-F238E27FC236}">
                <a16:creationId xmlns:a16="http://schemas.microsoft.com/office/drawing/2014/main" id="{2834AF4C-7C70-ED4D-BB91-0BEDDDACFB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1965668"/>
            <a:ext cx="1040124" cy="566054"/>
          </a:xfrm>
          <a:prstGeom prst="rect">
            <a:avLst/>
          </a:prstGeom>
        </p:spPr>
      </p:pic>
      <p:pic>
        <p:nvPicPr>
          <p:cNvPr id="19" name="Afbeelding 18">
            <a:extLst>
              <a:ext uri="{FF2B5EF4-FFF2-40B4-BE49-F238E27FC236}">
                <a16:creationId xmlns:a16="http://schemas.microsoft.com/office/drawing/2014/main" id="{449E4151-C6E1-E344-A6EB-A9D29E834A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2758112"/>
            <a:ext cx="1040124" cy="566054"/>
          </a:xfrm>
          <a:prstGeom prst="rect">
            <a:avLst/>
          </a:prstGeom>
        </p:spPr>
      </p:pic>
      <p:pic>
        <p:nvPicPr>
          <p:cNvPr id="20" name="Afbeelding 19">
            <a:extLst>
              <a:ext uri="{FF2B5EF4-FFF2-40B4-BE49-F238E27FC236}">
                <a16:creationId xmlns:a16="http://schemas.microsoft.com/office/drawing/2014/main" id="{6A0ADB11-F5A1-1D49-96DC-585227FDDF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4536409"/>
            <a:ext cx="1040124" cy="566054"/>
          </a:xfrm>
          <a:prstGeom prst="rect">
            <a:avLst/>
          </a:prstGeom>
        </p:spPr>
      </p:pic>
      <p:pic>
        <p:nvPicPr>
          <p:cNvPr id="21" name="Afbeelding 20">
            <a:extLst>
              <a:ext uri="{FF2B5EF4-FFF2-40B4-BE49-F238E27FC236}">
                <a16:creationId xmlns:a16="http://schemas.microsoft.com/office/drawing/2014/main" id="{D56B68F2-0138-F34E-8386-6B7AFED215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3617918"/>
            <a:ext cx="1040124" cy="566054"/>
          </a:xfrm>
          <a:prstGeom prst="rect">
            <a:avLst/>
          </a:prstGeom>
        </p:spPr>
      </p:pic>
      <p:pic>
        <p:nvPicPr>
          <p:cNvPr id="25" name="Afbeelding 24">
            <a:extLst>
              <a:ext uri="{FF2B5EF4-FFF2-40B4-BE49-F238E27FC236}">
                <a16:creationId xmlns:a16="http://schemas.microsoft.com/office/drawing/2014/main" id="{D8266CDA-8B9E-CA45-925A-C130ABB8B2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38933" y="5458120"/>
            <a:ext cx="1040124" cy="566054"/>
          </a:xfrm>
          <a:prstGeom prst="rect">
            <a:avLst/>
          </a:prstGeom>
        </p:spPr>
      </p:pic>
      <p:pic>
        <p:nvPicPr>
          <p:cNvPr id="13" name="Afbeelding 12">
            <a:extLst>
              <a:ext uri="{FF2B5EF4-FFF2-40B4-BE49-F238E27FC236}">
                <a16:creationId xmlns:a16="http://schemas.microsoft.com/office/drawing/2014/main" id="{4F0BDD3E-E902-8247-8B9F-1CA08E5372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2943" y="3950335"/>
            <a:ext cx="3777166" cy="2332035"/>
          </a:xfrm>
          <a:prstGeom prst="rect">
            <a:avLst/>
          </a:prstGeom>
        </p:spPr>
      </p:pic>
      <p:sp>
        <p:nvSpPr>
          <p:cNvPr id="36" name="Rechthoek 35">
            <a:extLst>
              <a:ext uri="{FF2B5EF4-FFF2-40B4-BE49-F238E27FC236}">
                <a16:creationId xmlns:a16="http://schemas.microsoft.com/office/drawing/2014/main" id="{9513C070-9059-4485-AD95-B440134EB969}"/>
              </a:ext>
            </a:extLst>
          </p:cNvPr>
          <p:cNvSpPr/>
          <p:nvPr/>
        </p:nvSpPr>
        <p:spPr>
          <a:xfrm>
            <a:off x="6464007" y="2272784"/>
            <a:ext cx="3726550" cy="22313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700" b="1" i="0" u="none" strike="noStrike" kern="1200" cap="none" spc="0" normalizeH="0" baseline="0" noProof="0" dirty="0">
                <a:ln>
                  <a:noFill/>
                </a:ln>
                <a:solidFill>
                  <a:srgbClr val="1F3864"/>
                </a:solidFill>
                <a:effectLst/>
                <a:uLnTx/>
                <a:uFillTx/>
                <a:latin typeface="Verdana" panose="020B0604030504040204" pitchFamily="34" charset="0"/>
                <a:ea typeface="Verdana" panose="020B0604030504040204" pitchFamily="34" charset="0"/>
                <a:cs typeface="Verdana" panose="020B0604030504040204" pitchFamily="34" charset="0"/>
              </a:rPr>
              <a:t>Basis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700" b="1" i="0" u="none" strike="noStrike" kern="1200" cap="none" spc="0" normalizeH="0" baseline="0" noProof="0" dirty="0">
                <a:ln>
                  <a:noFill/>
                </a:ln>
                <a:solidFill>
                  <a:srgbClr val="1F3864"/>
                </a:solidFill>
                <a:effectLst/>
                <a:uLnTx/>
                <a:uFillTx/>
                <a:latin typeface="Verdana" panose="020B0604030504040204" pitchFamily="34" charset="0"/>
                <a:ea typeface="Verdana" panose="020B0604030504040204" pitchFamily="34" charset="0"/>
                <a:cs typeface="Verdana" panose="020B0604030504040204" pitchFamily="34" charset="0"/>
              </a:rPr>
              <a:t>digitaal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700" b="0" i="0" u="none" strike="noStrike" kern="1200" cap="none" spc="0" normalizeH="0" baseline="0" noProof="0" dirty="0">
              <a:ln>
                <a:noFill/>
              </a:ln>
              <a:solidFill>
                <a:srgbClr val="002F6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1200" cap="none" spc="0" normalizeH="0" baseline="0" noProof="0" dirty="0">
              <a:ln>
                <a:noFill/>
              </a:ln>
              <a:solidFill>
                <a:srgbClr val="007CB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480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1DFDD1E-F6EC-4443-9A93-7989A304B6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75291" y="316367"/>
            <a:ext cx="887031" cy="6065266"/>
          </a:xfrm>
          <a:prstGeom prst="rect">
            <a:avLst/>
          </a:prstGeom>
        </p:spPr>
      </p:pic>
      <p:sp>
        <p:nvSpPr>
          <p:cNvPr id="2" name="TextBox 1">
            <a:extLst>
              <a:ext uri="{FF2B5EF4-FFF2-40B4-BE49-F238E27FC236}">
                <a16:creationId xmlns:a16="http://schemas.microsoft.com/office/drawing/2014/main" id="{CF33B9DD-5FE8-4904-AEE4-8B2F74693FDF}"/>
              </a:ext>
            </a:extLst>
          </p:cNvPr>
          <p:cNvSpPr txBox="1"/>
          <p:nvPr/>
        </p:nvSpPr>
        <p:spPr>
          <a:xfrm>
            <a:off x="329679" y="821635"/>
            <a:ext cx="10510918" cy="48635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jdelijke aanduiding voor tekst 11">
            <a:extLst>
              <a:ext uri="{FF2B5EF4-FFF2-40B4-BE49-F238E27FC236}">
                <a16:creationId xmlns:a16="http://schemas.microsoft.com/office/drawing/2014/main" id="{C8150F4C-FBA3-4177-AD67-71080A7F263B}"/>
              </a:ext>
            </a:extLst>
          </p:cNvPr>
          <p:cNvSpPr txBox="1">
            <a:spLocks/>
          </p:cNvSpPr>
          <p:nvPr/>
        </p:nvSpPr>
        <p:spPr>
          <a:xfrm>
            <a:off x="798962" y="1021389"/>
            <a:ext cx="9100412" cy="8594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4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nl-NL" sz="3700" b="1" i="0" u="none" strike="noStrike" kern="1200" cap="none" spc="0" normalizeH="0" baseline="0" noProof="0" dirty="0">
                <a:ln>
                  <a:noFill/>
                </a:ln>
                <a:solidFill>
                  <a:srgbClr val="E4002B"/>
                </a:solidFill>
                <a:effectLst/>
                <a:uLnTx/>
                <a:uFillTx/>
                <a:latin typeface="Verdana" panose="020B0604030504040204" pitchFamily="34" charset="0"/>
                <a:ea typeface="Verdana" panose="020B0604030504040204" pitchFamily="34" charset="0"/>
              </a:rPr>
              <a:t>Lesopbouw</a:t>
            </a:r>
          </a:p>
        </p:txBody>
      </p:sp>
      <p:pic>
        <p:nvPicPr>
          <p:cNvPr id="7" name="Picture 2">
            <a:extLst>
              <a:ext uri="{FF2B5EF4-FFF2-40B4-BE49-F238E27FC236}">
                <a16:creationId xmlns:a16="http://schemas.microsoft.com/office/drawing/2014/main" id="{7BDE651E-B36A-47AE-932E-C78C9F3A7E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60105" y="2485347"/>
            <a:ext cx="7339957" cy="264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59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ADFE861-192F-A645-AA5E-1FBB7C44DB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17879" y="-437923"/>
            <a:ext cx="5349701" cy="1838505"/>
          </a:xfrm>
          <a:prstGeom prst="rect">
            <a:avLst/>
          </a:prstGeom>
        </p:spPr>
      </p:pic>
      <p:sp>
        <p:nvSpPr>
          <p:cNvPr id="7" name="Tekstvak 6"/>
          <p:cNvSpPr txBox="1"/>
          <p:nvPr/>
        </p:nvSpPr>
        <p:spPr>
          <a:xfrm>
            <a:off x="719403" y="692696"/>
            <a:ext cx="2787726"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DA0000"/>
                </a:solidFill>
                <a:latin typeface="Verdana" panose="020B0604030504040204" pitchFamily="34" charset="0"/>
                <a:ea typeface="Verdana" panose="020B0604030504040204" pitchFamily="34" charset="0"/>
                <a:cs typeface="Verdana" panose="020B0604030504040204" pitchFamily="34" charset="0"/>
              </a:rPr>
              <a:t>8 pijlers</a:t>
            </a:r>
            <a:endParaRPr kumimoji="0" lang="nl-NL" sz="4000" b="1" i="0" u="none" strike="noStrike" kern="1200" cap="none" spc="0" normalizeH="0" baseline="0" noProof="0" dirty="0">
              <a:ln>
                <a:noFill/>
              </a:ln>
              <a:solidFill>
                <a:srgbClr val="D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a:extLst>
              <a:ext uri="{FF2B5EF4-FFF2-40B4-BE49-F238E27FC236}">
                <a16:creationId xmlns:a16="http://schemas.microsoft.com/office/drawing/2014/main" id="{BD94A246-8EEB-4063-8008-1C031578AC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1666" y="188641"/>
            <a:ext cx="1890925" cy="1371600"/>
          </a:xfrm>
          <a:prstGeom prst="rect">
            <a:avLst/>
          </a:prstGeom>
        </p:spPr>
      </p:pic>
      <p:pic>
        <p:nvPicPr>
          <p:cNvPr id="10" name="Picture 3">
            <a:extLst>
              <a:ext uri="{FF2B5EF4-FFF2-40B4-BE49-F238E27FC236}">
                <a16:creationId xmlns:a16="http://schemas.microsoft.com/office/drawing/2014/main" id="{AD83FE2D-787A-47EB-A41A-3D585CAF73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303" y="2304878"/>
            <a:ext cx="1403589" cy="297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3A96B2BD-186F-4910-B1A3-C7817F012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973" y="2304878"/>
            <a:ext cx="1382323" cy="297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a:extLst>
              <a:ext uri="{FF2B5EF4-FFF2-40B4-BE49-F238E27FC236}">
                <a16:creationId xmlns:a16="http://schemas.microsoft.com/office/drawing/2014/main" id="{B8D430CC-7649-4D6B-8A73-0C9815815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1406" y="2290112"/>
            <a:ext cx="1403866" cy="298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a:extLst>
              <a:ext uri="{FF2B5EF4-FFF2-40B4-BE49-F238E27FC236}">
                <a16:creationId xmlns:a16="http://schemas.microsoft.com/office/drawing/2014/main" id="{263E4DD1-E26C-4B1B-A6BA-E1703D5DB9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4346" y="2287944"/>
            <a:ext cx="1387406" cy="298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a:extLst>
              <a:ext uri="{FF2B5EF4-FFF2-40B4-BE49-F238E27FC236}">
                <a16:creationId xmlns:a16="http://schemas.microsoft.com/office/drawing/2014/main" id="{588A10C2-26AC-455F-994B-0A87ED73C5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2643" y="2292837"/>
            <a:ext cx="1400174" cy="300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C202D2B4-920B-408D-92A8-25F7FF646D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183" y="1560241"/>
            <a:ext cx="2154862" cy="46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FCD7C918-907A-4961-8218-348752DBA4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4142" y="1560240"/>
            <a:ext cx="2154861" cy="464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a:extLst>
              <a:ext uri="{FF2B5EF4-FFF2-40B4-BE49-F238E27FC236}">
                <a16:creationId xmlns:a16="http://schemas.microsoft.com/office/drawing/2014/main" id="{83E11681-C672-4F0C-A562-7532E5CDE7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3177" y="1580697"/>
            <a:ext cx="2166709" cy="464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0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fbeelding 31">
            <a:extLst>
              <a:ext uri="{FF2B5EF4-FFF2-40B4-BE49-F238E27FC236}">
                <a16:creationId xmlns:a16="http://schemas.microsoft.com/office/drawing/2014/main" id="{51C9D48C-B725-BD4E-BE76-9EE5750696FD}"/>
              </a:ext>
            </a:extLst>
          </p:cNvPr>
          <p:cNvPicPr>
            <a:picLocks noChangeAspect="1"/>
          </p:cNvPicPr>
          <p:nvPr/>
        </p:nvPicPr>
        <p:blipFill rotWithShape="1">
          <a:blip r:embed="rId3"/>
          <a:srcRect r="47981" b="9888"/>
          <a:stretch/>
        </p:blipFill>
        <p:spPr>
          <a:xfrm>
            <a:off x="2110098" y="3059531"/>
            <a:ext cx="10081902" cy="3310619"/>
          </a:xfrm>
          <a:prstGeom prst="rect">
            <a:avLst/>
          </a:prstGeom>
        </p:spPr>
      </p:pic>
      <p:pic>
        <p:nvPicPr>
          <p:cNvPr id="4" name="Afbeelding 3">
            <a:extLst>
              <a:ext uri="{FF2B5EF4-FFF2-40B4-BE49-F238E27FC236}">
                <a16:creationId xmlns:a16="http://schemas.microsoft.com/office/drawing/2014/main" id="{401F6B3B-4DF6-8C44-8508-36B470512C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2551" y="1981674"/>
            <a:ext cx="5777140" cy="4488236"/>
          </a:xfrm>
          <a:prstGeom prst="rect">
            <a:avLst/>
          </a:prstGeom>
        </p:spPr>
      </p:pic>
      <p:pic>
        <p:nvPicPr>
          <p:cNvPr id="9" name="Afbeelding 8">
            <a:extLst>
              <a:ext uri="{FF2B5EF4-FFF2-40B4-BE49-F238E27FC236}">
                <a16:creationId xmlns:a16="http://schemas.microsoft.com/office/drawing/2014/main" id="{0598E07A-91E2-744A-82F1-656C296115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1521347" y="2675167"/>
            <a:ext cx="4457065" cy="1512403"/>
          </a:xfrm>
          <a:prstGeom prst="rect">
            <a:avLst/>
          </a:prstGeom>
        </p:spPr>
      </p:pic>
      <p:sp>
        <p:nvSpPr>
          <p:cNvPr id="10" name="Rechthoek 9">
            <a:extLst>
              <a:ext uri="{FF2B5EF4-FFF2-40B4-BE49-F238E27FC236}">
                <a16:creationId xmlns:a16="http://schemas.microsoft.com/office/drawing/2014/main" id="{7F06F925-5599-4C4C-ADD3-5EA851360C4B}"/>
              </a:ext>
            </a:extLst>
          </p:cNvPr>
          <p:cNvSpPr/>
          <p:nvPr/>
        </p:nvSpPr>
        <p:spPr>
          <a:xfrm>
            <a:off x="921068" y="1780889"/>
            <a:ext cx="3510647" cy="3310618"/>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034012B8-5DAF-484D-8465-B85C4D4FADA3}"/>
              </a:ext>
            </a:extLst>
          </p:cNvPr>
          <p:cNvSpPr txBox="1"/>
          <p:nvPr/>
        </p:nvSpPr>
        <p:spPr>
          <a:xfrm>
            <a:off x="1070789" y="1891918"/>
            <a:ext cx="3437126" cy="1876732"/>
          </a:xfrm>
          <a:prstGeom prst="rect">
            <a:avLst/>
          </a:prstGeom>
          <a:noFill/>
          <a:ln>
            <a:noFill/>
          </a:ln>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Voor de kinderen: </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Basistaken en Eigen taken</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nl-NL"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Werkboekje A en B</a:t>
            </a:r>
          </a:p>
        </p:txBody>
      </p:sp>
      <p:sp>
        <p:nvSpPr>
          <p:cNvPr id="31" name="Rechthoek 5">
            <a:extLst>
              <a:ext uri="{FF2B5EF4-FFF2-40B4-BE49-F238E27FC236}">
                <a16:creationId xmlns:a16="http://schemas.microsoft.com/office/drawing/2014/main" id="{284EB783-3B71-CA4D-BE64-E927B3E1FF74}"/>
              </a:ext>
            </a:extLst>
          </p:cNvPr>
          <p:cNvSpPr/>
          <p:nvPr/>
        </p:nvSpPr>
        <p:spPr>
          <a:xfrm>
            <a:off x="582044" y="578917"/>
            <a:ext cx="4731016" cy="876387"/>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846A632C-5CF2-CA4A-B962-4E947CD07A24}"/>
              </a:ext>
            </a:extLst>
          </p:cNvPr>
          <p:cNvPicPr>
            <a:picLocks noChangeAspect="1"/>
          </p:cNvPicPr>
          <p:nvPr/>
        </p:nvPicPr>
        <p:blipFill>
          <a:blip r:embed="rId6"/>
          <a:stretch>
            <a:fillRect/>
          </a:stretch>
        </p:blipFill>
        <p:spPr>
          <a:xfrm>
            <a:off x="694803" y="642652"/>
            <a:ext cx="4038600" cy="838200"/>
          </a:xfrm>
          <a:prstGeom prst="rect">
            <a:avLst/>
          </a:prstGeom>
        </p:spPr>
      </p:pic>
      <p:pic>
        <p:nvPicPr>
          <p:cNvPr id="3" name="Afbeelding 2">
            <a:extLst>
              <a:ext uri="{FF2B5EF4-FFF2-40B4-BE49-F238E27FC236}">
                <a16:creationId xmlns:a16="http://schemas.microsoft.com/office/drawing/2014/main" id="{CC0354A0-2FFB-F144-8B3F-CA9DFA71FC92}"/>
              </a:ext>
            </a:extLst>
          </p:cNvPr>
          <p:cNvPicPr>
            <a:picLocks noChangeAspect="1"/>
          </p:cNvPicPr>
          <p:nvPr/>
        </p:nvPicPr>
        <p:blipFill>
          <a:blip r:embed="rId7"/>
          <a:stretch>
            <a:fillRect/>
          </a:stretch>
        </p:blipFill>
        <p:spPr>
          <a:xfrm>
            <a:off x="9784080" y="292985"/>
            <a:ext cx="2137250" cy="909850"/>
          </a:xfrm>
          <a:prstGeom prst="rect">
            <a:avLst/>
          </a:prstGeom>
        </p:spPr>
      </p:pic>
    </p:spTree>
    <p:extLst>
      <p:ext uri="{BB962C8B-B14F-4D97-AF65-F5344CB8AC3E}">
        <p14:creationId xmlns:p14="http://schemas.microsoft.com/office/powerpoint/2010/main" val="38485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1">
            <a:extLst>
              <a:ext uri="{FF2B5EF4-FFF2-40B4-BE49-F238E27FC236}">
                <a16:creationId xmlns:a16="http://schemas.microsoft.com/office/drawing/2014/main" id="{79E6BE97-D91B-442F-8932-D61E3224173A}"/>
              </a:ext>
            </a:extLst>
          </p:cNvPr>
          <p:cNvSpPr txBox="1">
            <a:spLocks/>
          </p:cNvSpPr>
          <p:nvPr/>
        </p:nvSpPr>
        <p:spPr>
          <a:xfrm>
            <a:off x="953623" y="442177"/>
            <a:ext cx="10741853" cy="1818162"/>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nl-NL" sz="2800" b="0"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endParaRPr>
          </a:p>
        </p:txBody>
      </p:sp>
      <p:pic>
        <p:nvPicPr>
          <p:cNvPr id="6" name="Picture 6" descr="https://upload.wikimedia.org/wikipedia/commons/5/5c/IPad_1_PSD_Mockup.png">
            <a:hlinkClick r:id="rId3"/>
            <a:extLst>
              <a:ext uri="{FF2B5EF4-FFF2-40B4-BE49-F238E27FC236}">
                <a16:creationId xmlns:a16="http://schemas.microsoft.com/office/drawing/2014/main" id="{68232BC1-8191-404A-BD14-FE693F26E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022051" y="-475789"/>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55FEC680-7F6B-4532-8643-D6CD41E03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451" y="1031978"/>
            <a:ext cx="6085122" cy="4190018"/>
          </a:xfrm>
          <a:prstGeom prst="rect">
            <a:avLst/>
          </a:prstGeom>
        </p:spPr>
      </p:pic>
    </p:spTree>
    <p:extLst>
      <p:ext uri="{BB962C8B-B14F-4D97-AF65-F5344CB8AC3E}">
        <p14:creationId xmlns:p14="http://schemas.microsoft.com/office/powerpoint/2010/main" val="119944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1">
            <a:extLst>
              <a:ext uri="{FF2B5EF4-FFF2-40B4-BE49-F238E27FC236}">
                <a16:creationId xmlns:a16="http://schemas.microsoft.com/office/drawing/2014/main" id="{79E6BE97-D91B-442F-8932-D61E3224173A}"/>
              </a:ext>
            </a:extLst>
          </p:cNvPr>
          <p:cNvSpPr txBox="1">
            <a:spLocks/>
          </p:cNvSpPr>
          <p:nvPr/>
        </p:nvSpPr>
        <p:spPr>
          <a:xfrm>
            <a:off x="953623" y="442177"/>
            <a:ext cx="10741853" cy="1818162"/>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nl-NL" sz="2800" b="0"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endParaRPr>
          </a:p>
        </p:txBody>
      </p:sp>
      <p:pic>
        <p:nvPicPr>
          <p:cNvPr id="6" name="Picture 6" descr="https://upload.wikimedia.org/wikipedia/commons/5/5c/IPad_1_PSD_Mockup.png">
            <a:hlinkClick r:id="rId3"/>
            <a:extLst>
              <a:ext uri="{FF2B5EF4-FFF2-40B4-BE49-F238E27FC236}">
                <a16:creationId xmlns:a16="http://schemas.microsoft.com/office/drawing/2014/main" id="{68232BC1-8191-404A-BD14-FE693F26E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022051" y="-475789"/>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ell phone&#10;&#10;Description automatically generated">
            <a:extLst>
              <a:ext uri="{FF2B5EF4-FFF2-40B4-BE49-F238E27FC236}">
                <a16:creationId xmlns:a16="http://schemas.microsoft.com/office/drawing/2014/main" id="{C5A17D14-588B-48C2-B59A-0BE9624DB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704" y="1076321"/>
            <a:ext cx="6012613" cy="4134658"/>
          </a:xfrm>
          <a:prstGeom prst="rect">
            <a:avLst/>
          </a:prstGeom>
        </p:spPr>
      </p:pic>
    </p:spTree>
    <p:extLst>
      <p:ext uri="{BB962C8B-B14F-4D97-AF65-F5344CB8AC3E}">
        <p14:creationId xmlns:p14="http://schemas.microsoft.com/office/powerpoint/2010/main" val="1307002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1">
            <a:extLst>
              <a:ext uri="{FF2B5EF4-FFF2-40B4-BE49-F238E27FC236}">
                <a16:creationId xmlns:a16="http://schemas.microsoft.com/office/drawing/2014/main" id="{79E6BE97-D91B-442F-8932-D61E3224173A}"/>
              </a:ext>
            </a:extLst>
          </p:cNvPr>
          <p:cNvSpPr txBox="1">
            <a:spLocks/>
          </p:cNvSpPr>
          <p:nvPr/>
        </p:nvSpPr>
        <p:spPr>
          <a:xfrm>
            <a:off x="953623" y="442177"/>
            <a:ext cx="10741853" cy="1818162"/>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nl-NL" sz="2800" b="0"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endParaRPr>
          </a:p>
        </p:txBody>
      </p:sp>
      <p:pic>
        <p:nvPicPr>
          <p:cNvPr id="6" name="Picture 6" descr="https://upload.wikimedia.org/wikipedia/commons/5/5c/IPad_1_PSD_Mockup.png">
            <a:hlinkClick r:id="rId3"/>
            <a:extLst>
              <a:ext uri="{FF2B5EF4-FFF2-40B4-BE49-F238E27FC236}">
                <a16:creationId xmlns:a16="http://schemas.microsoft.com/office/drawing/2014/main" id="{68232BC1-8191-404A-BD14-FE693F26E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022051" y="-475789"/>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ell phone&#10;&#10;Description automatically generated">
            <a:extLst>
              <a:ext uri="{FF2B5EF4-FFF2-40B4-BE49-F238E27FC236}">
                <a16:creationId xmlns:a16="http://schemas.microsoft.com/office/drawing/2014/main" id="{8DE89199-C198-4BEF-AF70-FDF09B889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593" y="1051634"/>
            <a:ext cx="6063459" cy="4168628"/>
          </a:xfrm>
          <a:prstGeom prst="rect">
            <a:avLst/>
          </a:prstGeom>
        </p:spPr>
      </p:pic>
    </p:spTree>
    <p:extLst>
      <p:ext uri="{BB962C8B-B14F-4D97-AF65-F5344CB8AC3E}">
        <p14:creationId xmlns:p14="http://schemas.microsoft.com/office/powerpoint/2010/main" val="40671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74881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74881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3</a:t>
            </a:r>
          </a:p>
        </p:txBody>
      </p:sp>
      <p:sp>
        <p:nvSpPr>
          <p:cNvPr id="5" name="TextBox 4">
            <a:extLst>
              <a:ext uri="{FF2B5EF4-FFF2-40B4-BE49-F238E27FC236}">
                <a16:creationId xmlns:a16="http://schemas.microsoft.com/office/drawing/2014/main" id="{446F08F0-A41A-4D6F-A904-42D9EFA8913D}"/>
              </a:ext>
            </a:extLst>
          </p:cNvPr>
          <p:cNvSpPr txBox="1"/>
          <p:nvPr/>
        </p:nvSpPr>
        <p:spPr>
          <a:xfrm>
            <a:off x="542211" y="2188143"/>
            <a:ext cx="8393454" cy="27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Oriëntatie getallen t/m 100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Splitsen t/m 10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Optellen/aftrekken t/m 10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Optellen/aftrekken tussen 10 en 20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Tijd: hele en halve uren; tijdsduur met hele uren</a:t>
            </a: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303" y="3809748"/>
            <a:ext cx="3777166" cy="2332035"/>
          </a:xfrm>
          <a:prstGeom prst="rect">
            <a:avLst/>
          </a:prstGeom>
        </p:spPr>
      </p:pic>
    </p:spTree>
    <p:extLst>
      <p:ext uri="{BB962C8B-B14F-4D97-AF65-F5344CB8AC3E}">
        <p14:creationId xmlns:p14="http://schemas.microsoft.com/office/powerpoint/2010/main" val="5702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74881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74881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4</a:t>
            </a:r>
          </a:p>
        </p:txBody>
      </p:sp>
      <p:sp>
        <p:nvSpPr>
          <p:cNvPr id="5" name="TextBox 4">
            <a:extLst>
              <a:ext uri="{FF2B5EF4-FFF2-40B4-BE49-F238E27FC236}">
                <a16:creationId xmlns:a16="http://schemas.microsoft.com/office/drawing/2014/main" id="{446F08F0-A41A-4D6F-A904-42D9EFA8913D}"/>
              </a:ext>
            </a:extLst>
          </p:cNvPr>
          <p:cNvSpPr txBox="1"/>
          <p:nvPr/>
        </p:nvSpPr>
        <p:spPr>
          <a:xfrm>
            <a:off x="542211" y="2188143"/>
            <a:ext cx="8393454" cy="33416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Oriëntatie getallen t/m 1000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Optellen/aftrekken t/m 100</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Start leerlijn vermenigvuldigen (let op didactiek!)</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Tijd: hele en halve uren en </a:t>
            </a:r>
            <a:r>
              <a:rPr lang="nl-NL" sz="2400" dirty="0" err="1">
                <a:solidFill>
                  <a:schemeClr val="bg1"/>
                </a:solidFill>
                <a:latin typeface="Verdana" panose="020B0604030504040204" pitchFamily="34" charset="0"/>
                <a:ea typeface="Verdana" panose="020B0604030504040204" pitchFamily="34" charset="0"/>
              </a:rPr>
              <a:t>kwarieren</a:t>
            </a:r>
            <a:r>
              <a:rPr lang="nl-NL" sz="2400" dirty="0">
                <a:solidFill>
                  <a:schemeClr val="bg1"/>
                </a:solidFill>
                <a:latin typeface="Verdana" panose="020B0604030504040204" pitchFamily="34" charset="0"/>
                <a:ea typeface="Verdana" panose="020B0604030504040204" pitchFamily="34" charset="0"/>
              </a:rPr>
              <a:t> (analoog + digitaal), maandkalender</a:t>
            </a:r>
          </a:p>
          <a:p>
            <a:pPr marL="342900" indent="-342900">
              <a:lnSpc>
                <a:spcPct val="150000"/>
              </a:lnSpc>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endParaRP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303" y="3809748"/>
            <a:ext cx="3777166" cy="2332035"/>
          </a:xfrm>
          <a:prstGeom prst="rect">
            <a:avLst/>
          </a:prstGeom>
        </p:spPr>
      </p:pic>
    </p:spTree>
    <p:extLst>
      <p:ext uri="{BB962C8B-B14F-4D97-AF65-F5344CB8AC3E}">
        <p14:creationId xmlns:p14="http://schemas.microsoft.com/office/powerpoint/2010/main" val="21505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74881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74881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5</a:t>
            </a:r>
          </a:p>
        </p:txBody>
      </p:sp>
      <p:sp>
        <p:nvSpPr>
          <p:cNvPr id="5" name="TextBox 4">
            <a:extLst>
              <a:ext uri="{FF2B5EF4-FFF2-40B4-BE49-F238E27FC236}">
                <a16:creationId xmlns:a16="http://schemas.microsoft.com/office/drawing/2014/main" id="{446F08F0-A41A-4D6F-A904-42D9EFA8913D}"/>
              </a:ext>
            </a:extLst>
          </p:cNvPr>
          <p:cNvSpPr txBox="1"/>
          <p:nvPr/>
        </p:nvSpPr>
        <p:spPr>
          <a:xfrm>
            <a:off x="501881" y="2066223"/>
            <a:ext cx="8393454" cy="3895618"/>
          </a:xfrm>
          <a:prstGeom prst="rect">
            <a:avLst/>
          </a:prstGeom>
          <a:noFill/>
        </p:spPr>
        <p:txBody>
          <a:bodyPr wrap="square" rtlCol="0">
            <a:spAutoFit/>
          </a:bodyPr>
          <a:lstStyle/>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Oriëntatie getallen t/m 1000, HTE-schema</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Optellen/aftrekken t/m 1000</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Tafels automatiseren, vermenigvuldigen (3 x 70; 3 x 14, 4 x 69, 4 x 35)</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Start leerlijn delen: begripsvorming, uitrekenen met en zonder rest (m.b.v. </a:t>
            </a:r>
            <a:r>
              <a:rPr lang="nl-NL" sz="2400" dirty="0" err="1">
                <a:solidFill>
                  <a:schemeClr val="bg1"/>
                </a:solidFill>
                <a:latin typeface="Verdana" panose="020B0604030504040204" pitchFamily="34" charset="0"/>
                <a:ea typeface="Verdana" panose="020B0604030504040204" pitchFamily="34" charset="0"/>
              </a:rPr>
              <a:t>keersom</a:t>
            </a:r>
            <a:r>
              <a:rPr lang="nl-NL" sz="2400" dirty="0">
                <a:solidFill>
                  <a:schemeClr val="bg1"/>
                </a:solidFill>
                <a:latin typeface="Verdana" panose="020B0604030504040204" pitchFamily="34" charset="0"/>
                <a:ea typeface="Verdana" panose="020B0604030504040204" pitchFamily="34" charset="0"/>
              </a:rPr>
              <a:t>, m.b.v. splitsen)</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Tijd: 5 en 10 minuten voor en over heel en half uur (analoog + digitaal), jaarkalender</a:t>
            </a:r>
          </a:p>
          <a:p>
            <a:pPr marL="342900" indent="-342900">
              <a:lnSpc>
                <a:spcPct val="150000"/>
              </a:lnSpc>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endParaRP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303" y="3809748"/>
            <a:ext cx="3777166" cy="2332035"/>
          </a:xfrm>
          <a:prstGeom prst="rect">
            <a:avLst/>
          </a:prstGeom>
        </p:spPr>
      </p:pic>
    </p:spTree>
    <p:extLst>
      <p:ext uri="{BB962C8B-B14F-4D97-AF65-F5344CB8AC3E}">
        <p14:creationId xmlns:p14="http://schemas.microsoft.com/office/powerpoint/2010/main" val="3225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74881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74881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6</a:t>
            </a:r>
          </a:p>
        </p:txBody>
      </p:sp>
      <p:sp>
        <p:nvSpPr>
          <p:cNvPr id="5" name="TextBox 4">
            <a:extLst>
              <a:ext uri="{FF2B5EF4-FFF2-40B4-BE49-F238E27FC236}">
                <a16:creationId xmlns:a16="http://schemas.microsoft.com/office/drawing/2014/main" id="{446F08F0-A41A-4D6F-A904-42D9EFA8913D}"/>
              </a:ext>
            </a:extLst>
          </p:cNvPr>
          <p:cNvSpPr txBox="1"/>
          <p:nvPr/>
        </p:nvSpPr>
        <p:spPr>
          <a:xfrm>
            <a:off x="542211" y="1883343"/>
            <a:ext cx="8393454" cy="50036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Oriëntatie getallen t/m 100.000, DHTE-schema, kommagetallen</a:t>
            </a:r>
          </a:p>
          <a:p>
            <a:pPr marL="342900" indent="-342900">
              <a:lnSpc>
                <a:spcPct val="150000"/>
              </a:lnSpc>
              <a:buFont typeface="Arial" panose="020B0604020202020204" pitchFamily="34" charset="0"/>
              <a:buChar char="•"/>
            </a:pPr>
            <a:r>
              <a:rPr lang="nl-NL" sz="2400" dirty="0" err="1">
                <a:solidFill>
                  <a:schemeClr val="bg1"/>
                </a:solidFill>
                <a:latin typeface="Verdana" panose="020B0604030504040204" pitchFamily="34" charset="0"/>
                <a:ea typeface="Verdana" panose="020B0604030504040204" pitchFamily="34" charset="0"/>
              </a:rPr>
              <a:t>Kolomsgewijs</a:t>
            </a:r>
            <a:r>
              <a:rPr lang="nl-NL" sz="2400" dirty="0">
                <a:solidFill>
                  <a:schemeClr val="bg1"/>
                </a:solidFill>
                <a:latin typeface="Verdana" panose="020B0604030504040204" pitchFamily="34" charset="0"/>
                <a:ea typeface="Verdana" panose="020B0604030504040204" pitchFamily="34" charset="0"/>
              </a:rPr>
              <a:t> en cijferend optellen en aftrekken </a:t>
            </a:r>
          </a:p>
          <a:p>
            <a:pPr marL="342900" indent="-342900">
              <a:lnSpc>
                <a:spcPct val="150000"/>
              </a:lnSpc>
              <a:buFont typeface="Arial" panose="020B0604020202020204" pitchFamily="34" charset="0"/>
              <a:buChar char="•"/>
            </a:pPr>
            <a:r>
              <a:rPr lang="nl-NL" sz="2400" dirty="0" err="1">
                <a:solidFill>
                  <a:schemeClr val="bg1"/>
                </a:solidFill>
                <a:latin typeface="Verdana" panose="020B0604030504040204" pitchFamily="34" charset="0"/>
                <a:ea typeface="Verdana" panose="020B0604030504040204" pitchFamily="34" charset="0"/>
              </a:rPr>
              <a:t>Kolomsgewijs</a:t>
            </a:r>
            <a:r>
              <a:rPr lang="nl-NL" sz="2400" dirty="0">
                <a:solidFill>
                  <a:schemeClr val="bg1"/>
                </a:solidFill>
                <a:latin typeface="Verdana" panose="020B0604030504040204" pitchFamily="34" charset="0"/>
                <a:ea typeface="Verdana" panose="020B0604030504040204" pitchFamily="34" charset="0"/>
              </a:rPr>
              <a:t> en cijferend vermenigvuldigen</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Delen met grote getallen (met en zonder rest)</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Start leerlijn breuken</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Tijd: minuten en seconden nauwkeurig (analoog + digitaal), tijdsduur berekenen in uren en minuten</a:t>
            </a:r>
          </a:p>
          <a:p>
            <a:pPr marL="342900" indent="-342900">
              <a:lnSpc>
                <a:spcPct val="150000"/>
              </a:lnSpc>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endParaRP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4834" y="3992628"/>
            <a:ext cx="3777166" cy="2332035"/>
          </a:xfrm>
          <a:prstGeom prst="rect">
            <a:avLst/>
          </a:prstGeom>
        </p:spPr>
      </p:pic>
    </p:spTree>
    <p:extLst>
      <p:ext uri="{BB962C8B-B14F-4D97-AF65-F5344CB8AC3E}">
        <p14:creationId xmlns:p14="http://schemas.microsoft.com/office/powerpoint/2010/main" val="17900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47449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45925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7</a:t>
            </a:r>
          </a:p>
        </p:txBody>
      </p:sp>
      <p:sp>
        <p:nvSpPr>
          <p:cNvPr id="5" name="TextBox 4">
            <a:extLst>
              <a:ext uri="{FF2B5EF4-FFF2-40B4-BE49-F238E27FC236}">
                <a16:creationId xmlns:a16="http://schemas.microsoft.com/office/drawing/2014/main" id="{446F08F0-A41A-4D6F-A904-42D9EFA8913D}"/>
              </a:ext>
            </a:extLst>
          </p:cNvPr>
          <p:cNvSpPr txBox="1"/>
          <p:nvPr/>
        </p:nvSpPr>
        <p:spPr>
          <a:xfrm>
            <a:off x="542211" y="1364817"/>
            <a:ext cx="8393454" cy="55576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Oriëntatie getallen: rekenmachine, gemiddelde berekenen, bewerkingen met hele en kommagetallen</a:t>
            </a:r>
          </a:p>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Cijferend optellen en aftrekken, optellen en aftrekken met kommagetallen én met breuken (gelijk- en ongelijknamig)</a:t>
            </a:r>
          </a:p>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Cijferend vermenigvuldigen, vermenigvuldigen met kommagetallen en vermenigvuldigen van heel getal met een breuk</a:t>
            </a:r>
          </a:p>
          <a:p>
            <a:pPr marL="285750" indent="-285750">
              <a:lnSpc>
                <a:spcPct val="150000"/>
              </a:lnSpc>
              <a:buFont typeface="Arial" panose="020B0604020202020204" pitchFamily="34" charset="0"/>
              <a:buChar char="•"/>
            </a:pPr>
            <a:r>
              <a:rPr lang="nl-NL" dirty="0" err="1">
                <a:solidFill>
                  <a:schemeClr val="bg1"/>
                </a:solidFill>
                <a:latin typeface="Verdana" panose="020B0604030504040204" pitchFamily="34" charset="0"/>
                <a:ea typeface="Verdana" panose="020B0604030504040204" pitchFamily="34" charset="0"/>
              </a:rPr>
              <a:t>Kolomsgewijs</a:t>
            </a:r>
            <a:r>
              <a:rPr lang="nl-NL" dirty="0">
                <a:solidFill>
                  <a:schemeClr val="bg1"/>
                </a:solidFill>
                <a:latin typeface="Verdana" panose="020B0604030504040204" pitchFamily="34" charset="0"/>
                <a:ea typeface="Verdana" panose="020B0604030504040204" pitchFamily="34" charset="0"/>
              </a:rPr>
              <a:t> delen, delen met kommagetallen</a:t>
            </a:r>
          </a:p>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Rekenen met breuken, rekenen met kommagetallen</a:t>
            </a:r>
          </a:p>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Start leerlijn verhoudingen en percentages: verhoudingstabel, procenten</a:t>
            </a:r>
          </a:p>
          <a:p>
            <a:pPr marL="285750" indent="-285750">
              <a:lnSpc>
                <a:spcPct val="150000"/>
              </a:lnSpc>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rPr>
              <a:t>Tijd: weeknotaties aflezen, tijdsduur berekenen (dagen, uren, minuten, seconden)</a:t>
            </a:r>
          </a:p>
          <a:p>
            <a:pPr marL="342900" indent="-342900">
              <a:lnSpc>
                <a:spcPct val="150000"/>
              </a:lnSpc>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endParaRP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303" y="3809748"/>
            <a:ext cx="3777166" cy="2332035"/>
          </a:xfrm>
          <a:prstGeom prst="rect">
            <a:avLst/>
          </a:prstGeom>
        </p:spPr>
      </p:pic>
    </p:spTree>
    <p:extLst>
      <p:ext uri="{BB962C8B-B14F-4D97-AF65-F5344CB8AC3E}">
        <p14:creationId xmlns:p14="http://schemas.microsoft.com/office/powerpoint/2010/main" val="27059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32D6CB-2123-4DF9-AEAC-DAAB00C8EFA9}"/>
              </a:ext>
            </a:extLst>
          </p:cNvPr>
          <p:cNvSpPr/>
          <p:nvPr/>
        </p:nvSpPr>
        <p:spPr>
          <a:xfrm>
            <a:off x="501881" y="748817"/>
            <a:ext cx="4237057"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vak 1">
            <a:extLst>
              <a:ext uri="{FF2B5EF4-FFF2-40B4-BE49-F238E27FC236}">
                <a16:creationId xmlns:a16="http://schemas.microsoft.com/office/drawing/2014/main" id="{DE60E9B5-E37D-419E-9C98-2D54C0007B7A}"/>
              </a:ext>
            </a:extLst>
          </p:cNvPr>
          <p:cNvSpPr txBox="1"/>
          <p:nvPr/>
        </p:nvSpPr>
        <p:spPr>
          <a:xfrm>
            <a:off x="501881" y="748817"/>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8</a:t>
            </a:r>
          </a:p>
        </p:txBody>
      </p:sp>
      <p:sp>
        <p:nvSpPr>
          <p:cNvPr id="5" name="TextBox 4">
            <a:extLst>
              <a:ext uri="{FF2B5EF4-FFF2-40B4-BE49-F238E27FC236}">
                <a16:creationId xmlns:a16="http://schemas.microsoft.com/office/drawing/2014/main" id="{446F08F0-A41A-4D6F-A904-42D9EFA8913D}"/>
              </a:ext>
            </a:extLst>
          </p:cNvPr>
          <p:cNvSpPr txBox="1"/>
          <p:nvPr/>
        </p:nvSpPr>
        <p:spPr>
          <a:xfrm>
            <a:off x="542211" y="2188143"/>
            <a:ext cx="8393454" cy="38956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Herhaling van doelen t/m gr7</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Aanvullende doelen in rekenen met breuken, kommagetallen, procenten, verhoudingen (1</a:t>
            </a:r>
            <a:r>
              <a:rPr lang="nl-NL" sz="2400" baseline="30000" dirty="0">
                <a:solidFill>
                  <a:schemeClr val="bg1"/>
                </a:solidFill>
                <a:latin typeface="Verdana" panose="020B0604030504040204" pitchFamily="34" charset="0"/>
                <a:ea typeface="Verdana" panose="020B0604030504040204" pitchFamily="34" charset="0"/>
              </a:rPr>
              <a:t>e</a:t>
            </a:r>
            <a:r>
              <a:rPr lang="nl-NL" sz="2400" dirty="0">
                <a:solidFill>
                  <a:schemeClr val="bg1"/>
                </a:solidFill>
                <a:latin typeface="Verdana" panose="020B0604030504040204" pitchFamily="34" charset="0"/>
                <a:ea typeface="Verdana" panose="020B0604030504040204" pitchFamily="34" charset="0"/>
              </a:rPr>
              <a:t> helft)</a:t>
            </a:r>
          </a:p>
          <a:p>
            <a:pPr marL="342900" indent="-342900">
              <a:lnSpc>
                <a:spcPct val="150000"/>
              </a:lnSpc>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rPr>
              <a:t>Oriëntatie op doelen voortgezet onderwijs, bijv. negatieve getallen, Romeinse cijfers, staartdeling</a:t>
            </a:r>
          </a:p>
          <a:p>
            <a:pPr marL="342900" indent="-342900">
              <a:lnSpc>
                <a:spcPct val="150000"/>
              </a:lnSpc>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endParaRPr>
          </a:p>
        </p:txBody>
      </p:sp>
      <p:pic>
        <p:nvPicPr>
          <p:cNvPr id="6" name="Afbeelding 12">
            <a:extLst>
              <a:ext uri="{FF2B5EF4-FFF2-40B4-BE49-F238E27FC236}">
                <a16:creationId xmlns:a16="http://schemas.microsoft.com/office/drawing/2014/main" id="{DAD3B69D-627A-42F9-BE80-4028DBFE7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303" y="3809748"/>
            <a:ext cx="3777166" cy="2332035"/>
          </a:xfrm>
          <a:prstGeom prst="rect">
            <a:avLst/>
          </a:prstGeom>
        </p:spPr>
      </p:pic>
    </p:spTree>
    <p:extLst>
      <p:ext uri="{BB962C8B-B14F-4D97-AF65-F5344CB8AC3E}">
        <p14:creationId xmlns:p14="http://schemas.microsoft.com/office/powerpoint/2010/main" val="10632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785A6876-1DF3-6A41-AEAE-40963641783B}"/>
              </a:ext>
            </a:extLst>
          </p:cNvPr>
          <p:cNvGraphicFramePr>
            <a:graphicFrameLocks noGrp="1"/>
          </p:cNvGraphicFramePr>
          <p:nvPr/>
        </p:nvGraphicFramePr>
        <p:xfrm>
          <a:off x="1740111" y="1890908"/>
          <a:ext cx="8714760" cy="4031137"/>
        </p:xfrm>
        <a:graphic>
          <a:graphicData uri="http://schemas.openxmlformats.org/drawingml/2006/table">
            <a:tbl>
              <a:tblPr firstRow="1" bandRow="1">
                <a:tableStyleId>{5C22544A-7EE6-4342-B048-85BDC9FD1C3A}</a:tableStyleId>
              </a:tblPr>
              <a:tblGrid>
                <a:gridCol w="1742952">
                  <a:extLst>
                    <a:ext uri="{9D8B030D-6E8A-4147-A177-3AD203B41FA5}">
                      <a16:colId xmlns:a16="http://schemas.microsoft.com/office/drawing/2014/main" val="20000"/>
                    </a:ext>
                  </a:extLst>
                </a:gridCol>
                <a:gridCol w="1742952">
                  <a:extLst>
                    <a:ext uri="{9D8B030D-6E8A-4147-A177-3AD203B41FA5}">
                      <a16:colId xmlns:a16="http://schemas.microsoft.com/office/drawing/2014/main" val="20001"/>
                    </a:ext>
                  </a:extLst>
                </a:gridCol>
                <a:gridCol w="1742952">
                  <a:extLst>
                    <a:ext uri="{9D8B030D-6E8A-4147-A177-3AD203B41FA5}">
                      <a16:colId xmlns:a16="http://schemas.microsoft.com/office/drawing/2014/main" val="20002"/>
                    </a:ext>
                  </a:extLst>
                </a:gridCol>
                <a:gridCol w="1742952">
                  <a:extLst>
                    <a:ext uri="{9D8B030D-6E8A-4147-A177-3AD203B41FA5}">
                      <a16:colId xmlns:a16="http://schemas.microsoft.com/office/drawing/2014/main" val="20003"/>
                    </a:ext>
                  </a:extLst>
                </a:gridCol>
                <a:gridCol w="1742952">
                  <a:extLst>
                    <a:ext uri="{9D8B030D-6E8A-4147-A177-3AD203B41FA5}">
                      <a16:colId xmlns:a16="http://schemas.microsoft.com/office/drawing/2014/main" val="20004"/>
                    </a:ext>
                  </a:extLst>
                </a:gridCol>
              </a:tblGrid>
              <a:tr h="555295">
                <a:tc>
                  <a:txBody>
                    <a:bodyPr/>
                    <a:lstStyle/>
                    <a:p>
                      <a:pPr algn="ctr"/>
                      <a:endParaRPr lang="nl-NL" sz="1600" dirty="0">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600" dirty="0">
                          <a:latin typeface="Verdana" panose="020B0604030504040204" pitchFamily="34" charset="0"/>
                          <a:ea typeface="Verdana" panose="020B0604030504040204" pitchFamily="34" charset="0"/>
                          <a:cs typeface="Verdana" panose="020B0604030504040204" pitchFamily="34" charset="0"/>
                        </a:rPr>
                        <a:t>Week 1</a:t>
                      </a:r>
                    </a:p>
                    <a:p>
                      <a:pPr algn="ctr"/>
                      <a:r>
                        <a:rPr lang="nl-NL" sz="1600" dirty="0">
                          <a:latin typeface="Verdana" panose="020B0604030504040204" pitchFamily="34" charset="0"/>
                          <a:ea typeface="Verdana" panose="020B0604030504040204" pitchFamily="34" charset="0"/>
                          <a:cs typeface="Verdana" panose="020B0604030504040204" pitchFamily="34" charset="0"/>
                        </a:rPr>
                        <a:t>Domein 1</a:t>
                      </a:r>
                    </a:p>
                  </a:txBody>
                  <a:tcPr marL="97168" marR="97168" marT="48584" marB="4858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002B"/>
                    </a:solidFill>
                  </a:tcPr>
                </a:tc>
                <a:tc>
                  <a:txBody>
                    <a:bodyPr/>
                    <a:lstStyle/>
                    <a:p>
                      <a:pPr algn="ctr"/>
                      <a:r>
                        <a:rPr lang="nl-NL" sz="1600" dirty="0">
                          <a:latin typeface="Verdana" panose="020B0604030504040204" pitchFamily="34" charset="0"/>
                          <a:ea typeface="Verdana" panose="020B0604030504040204" pitchFamily="34" charset="0"/>
                          <a:cs typeface="Verdana" panose="020B0604030504040204" pitchFamily="34" charset="0"/>
                        </a:rPr>
                        <a:t>Week</a:t>
                      </a:r>
                      <a:r>
                        <a:rPr lang="nl-NL" sz="1600" baseline="0" dirty="0">
                          <a:latin typeface="Verdana" panose="020B0604030504040204" pitchFamily="34" charset="0"/>
                          <a:ea typeface="Verdana" panose="020B0604030504040204" pitchFamily="34" charset="0"/>
                          <a:cs typeface="Verdana" panose="020B0604030504040204" pitchFamily="34" charset="0"/>
                        </a:rPr>
                        <a:t> 2</a:t>
                      </a:r>
                    </a:p>
                    <a:p>
                      <a:pPr algn="ctr"/>
                      <a:r>
                        <a:rPr lang="nl-NL" sz="1600" baseline="0" dirty="0">
                          <a:latin typeface="Verdana" panose="020B0604030504040204" pitchFamily="34" charset="0"/>
                          <a:ea typeface="Verdana" panose="020B0604030504040204" pitchFamily="34" charset="0"/>
                          <a:cs typeface="Verdana" panose="020B0604030504040204" pitchFamily="34" charset="0"/>
                        </a:rPr>
                        <a:t>Domein 2</a:t>
                      </a:r>
                      <a:endParaRPr lang="nl-NL" sz="1600" dirty="0">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lnB w="12700" cap="flat" cmpd="sng" algn="ctr">
                      <a:solidFill>
                        <a:schemeClr val="bg1"/>
                      </a:solidFill>
                      <a:prstDash val="solid"/>
                      <a:round/>
                      <a:headEnd type="none" w="med" len="med"/>
                      <a:tailEnd type="none" w="med" len="med"/>
                    </a:lnB>
                    <a:solidFill>
                      <a:srgbClr val="E4002B"/>
                    </a:solidFill>
                  </a:tcPr>
                </a:tc>
                <a:tc>
                  <a:txBody>
                    <a:bodyPr/>
                    <a:lstStyle/>
                    <a:p>
                      <a:pPr algn="ctr"/>
                      <a:r>
                        <a:rPr lang="nl-NL" sz="1600" dirty="0">
                          <a:latin typeface="Verdana" panose="020B0604030504040204" pitchFamily="34" charset="0"/>
                          <a:ea typeface="Verdana" panose="020B0604030504040204" pitchFamily="34" charset="0"/>
                          <a:cs typeface="Verdana" panose="020B0604030504040204" pitchFamily="34" charset="0"/>
                        </a:rPr>
                        <a:t>Week 3</a:t>
                      </a:r>
                    </a:p>
                    <a:p>
                      <a:pPr algn="ctr"/>
                      <a:r>
                        <a:rPr lang="nl-NL" sz="1600" dirty="0">
                          <a:latin typeface="Verdana" panose="020B0604030504040204" pitchFamily="34" charset="0"/>
                          <a:ea typeface="Verdana" panose="020B0604030504040204" pitchFamily="34" charset="0"/>
                          <a:cs typeface="Verdana" panose="020B0604030504040204" pitchFamily="34" charset="0"/>
                        </a:rPr>
                        <a:t>Domein 3</a:t>
                      </a:r>
                    </a:p>
                  </a:txBody>
                  <a:tcPr marL="97168" marR="97168" marT="48584" marB="48584" anchor="ctr">
                    <a:lnB w="12700" cap="flat" cmpd="sng" algn="ctr">
                      <a:solidFill>
                        <a:schemeClr val="bg1"/>
                      </a:solidFill>
                      <a:prstDash val="solid"/>
                      <a:round/>
                      <a:headEnd type="none" w="med" len="med"/>
                      <a:tailEnd type="none" w="med" len="med"/>
                    </a:lnB>
                    <a:solidFill>
                      <a:srgbClr val="E4002B"/>
                    </a:solidFill>
                  </a:tcPr>
                </a:tc>
                <a:tc>
                  <a:txBody>
                    <a:bodyPr/>
                    <a:lstStyle/>
                    <a:p>
                      <a:pPr algn="ctr"/>
                      <a:r>
                        <a:rPr lang="nl-NL" sz="1600" dirty="0">
                          <a:latin typeface="Verdana" panose="020B0604030504040204" pitchFamily="34" charset="0"/>
                          <a:ea typeface="Verdana" panose="020B0604030504040204" pitchFamily="34" charset="0"/>
                          <a:cs typeface="Verdana" panose="020B0604030504040204" pitchFamily="34" charset="0"/>
                        </a:rPr>
                        <a:t>Week 4</a:t>
                      </a:r>
                    </a:p>
                  </a:txBody>
                  <a:tcPr marL="97168" marR="97168" marT="48584" marB="48584" anchor="ctr">
                    <a:lnB w="12700" cap="flat" cmpd="sng" algn="ctr">
                      <a:solidFill>
                        <a:schemeClr val="bg1"/>
                      </a:solidFill>
                      <a:prstDash val="solid"/>
                      <a:round/>
                      <a:headEnd type="none" w="med" len="med"/>
                      <a:tailEnd type="none" w="med" len="med"/>
                    </a:lnB>
                    <a:solidFill>
                      <a:srgbClr val="E4002B"/>
                    </a:solidFill>
                  </a:tcPr>
                </a:tc>
                <a:extLst>
                  <a:ext uri="{0D108BD9-81ED-4DB2-BD59-A6C34878D82A}">
                    <a16:rowId xmlns:a16="http://schemas.microsoft.com/office/drawing/2014/main" val="10000"/>
                  </a:ext>
                </a:extLst>
              </a:tr>
              <a:tr h="680177">
                <a:tc>
                  <a:txBody>
                    <a:bodyPr/>
                    <a:lstStyle/>
                    <a:p>
                      <a:pPr algn="ct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Maandag </a:t>
                      </a:r>
                    </a:p>
                  </a:txBody>
                  <a:tcPr marL="97168" marR="97168" marT="48584" marB="48584" anchor="ctr">
                    <a:lnT w="12700" cap="flat" cmpd="sng" algn="ctr">
                      <a:solidFill>
                        <a:schemeClr val="bg1"/>
                      </a:solidFill>
                      <a:prstDash val="solid"/>
                      <a:round/>
                      <a:headEnd type="none" w="med" len="med"/>
                      <a:tailEnd type="none" w="med" len="med"/>
                    </a:lnT>
                    <a:solidFill>
                      <a:srgbClr val="E4002B"/>
                    </a:solidFill>
                  </a:tcPr>
                </a:tc>
                <a:tc>
                  <a:txBody>
                    <a:bodyPr/>
                    <a:lstStyle/>
                    <a:p>
                      <a:pPr algn="ctr"/>
                      <a:b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Doel 1</a:t>
                      </a:r>
                    </a:p>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lnT w="12700" cap="flat" cmpd="sng" algn="ctr">
                      <a:solidFill>
                        <a:schemeClr val="bg1"/>
                      </a:solidFill>
                      <a:prstDash val="solid"/>
                      <a:round/>
                      <a:headEnd type="none" w="med" len="med"/>
                      <a:tailEnd type="none" w="med" len="med"/>
                    </a:lnT>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Doel 3</a:t>
                      </a:r>
                    </a:p>
                  </a:txBody>
                  <a:tcPr marL="97168" marR="97168" marT="48584" marB="48584" anchor="ctr">
                    <a:lnT w="12700" cap="flat" cmpd="sng" algn="ctr">
                      <a:solidFill>
                        <a:schemeClr val="bg1"/>
                      </a:solidFill>
                      <a:prstDash val="solid"/>
                      <a:round/>
                      <a:headEnd type="none" w="med" len="med"/>
                      <a:tailEnd type="none" w="med" len="med"/>
                    </a:lnT>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Doel 5</a:t>
                      </a:r>
                    </a:p>
                  </a:txBody>
                  <a:tcPr marL="97168" marR="97168" marT="48584" marB="48584" anchor="ctr">
                    <a:lnT w="12700" cap="flat" cmpd="sng" algn="ctr">
                      <a:solidFill>
                        <a:schemeClr val="bg1"/>
                      </a:solidFill>
                      <a:prstDash val="solid"/>
                      <a:round/>
                      <a:headEnd type="none" w="med" len="med"/>
                      <a:tailEnd type="none" w="med" len="med"/>
                    </a:lnT>
                    <a:noFill/>
                  </a:tcPr>
                </a:tc>
                <a:tc rowSpan="3">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Remediëren,</a:t>
                      </a:r>
                      <a:r>
                        <a:rPr lang="nl-NL" sz="13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herhalen, verrijken.</a:t>
                      </a: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82867" marR="82867" marT="41434" marB="41434" anchor="ct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0001"/>
                  </a:ext>
                </a:extLst>
              </a:tr>
              <a:tr h="680177">
                <a:tc>
                  <a:txBody>
                    <a:bodyPr/>
                    <a:lstStyle/>
                    <a:p>
                      <a:pPr algn="ct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Dinsdag </a:t>
                      </a:r>
                    </a:p>
                  </a:txBody>
                  <a:tcPr marL="97168" marR="97168" marT="48584" marB="48584" anchor="ctr">
                    <a:solidFill>
                      <a:srgbClr val="E4002B"/>
                    </a:solidFill>
                  </a:tcPr>
                </a:tc>
                <a:tc>
                  <a:txBody>
                    <a:bodyPr/>
                    <a:lstStyle/>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Vervolg doel 1</a:t>
                      </a:r>
                    </a:p>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Vervolg doel 3</a:t>
                      </a: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Vervolg doel 5</a:t>
                      </a:r>
                    </a:p>
                  </a:txBody>
                  <a:tcPr marL="97168" marR="97168" marT="48584" marB="48584" anchor="ctr">
                    <a:noFill/>
                  </a:tcPr>
                </a:tc>
                <a:tc vMerge="1">
                  <a:txBody>
                    <a:bodyPr/>
                    <a:lstStyle/>
                    <a:p>
                      <a:endParaRPr lang="nl-NL" dirty="0"/>
                    </a:p>
                  </a:txBody>
                  <a:tcPr/>
                </a:tc>
                <a:extLst>
                  <a:ext uri="{0D108BD9-81ED-4DB2-BD59-A6C34878D82A}">
                    <a16:rowId xmlns:a16="http://schemas.microsoft.com/office/drawing/2014/main" val="10002"/>
                  </a:ext>
                </a:extLst>
              </a:tr>
              <a:tr h="680177">
                <a:tc>
                  <a:txBody>
                    <a:bodyPr/>
                    <a:lstStyle/>
                    <a:p>
                      <a:pPr algn="ct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Woensdag</a:t>
                      </a:r>
                    </a:p>
                  </a:txBody>
                  <a:tcPr marL="97168" marR="97168" marT="48584" marB="48584" anchor="ctr">
                    <a:solidFill>
                      <a:srgbClr val="E4002B"/>
                    </a:solidFill>
                  </a:tcPr>
                </a:tc>
                <a:tc>
                  <a:txBody>
                    <a:bodyPr/>
                    <a:lstStyle/>
                    <a:p>
                      <a:pPr algn="ctr"/>
                      <a:b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Doel 2</a:t>
                      </a:r>
                    </a:p>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Doel 4</a:t>
                      </a: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Projectles</a:t>
                      </a:r>
                    </a:p>
                  </a:txBody>
                  <a:tcPr marL="97168" marR="97168" marT="48584" marB="48584" anchor="ctr">
                    <a:noFill/>
                  </a:tcPr>
                </a:tc>
                <a:tc vMerge="1">
                  <a:txBody>
                    <a:bodyPr/>
                    <a:lstStyle/>
                    <a:p>
                      <a:endParaRPr lang="nl-NL" dirty="0"/>
                    </a:p>
                  </a:txBody>
                  <a:tcPr/>
                </a:tc>
                <a:extLst>
                  <a:ext uri="{0D108BD9-81ED-4DB2-BD59-A6C34878D82A}">
                    <a16:rowId xmlns:a16="http://schemas.microsoft.com/office/drawing/2014/main" val="10003"/>
                  </a:ext>
                </a:extLst>
              </a:tr>
              <a:tr h="680177">
                <a:tc>
                  <a:txBody>
                    <a:bodyPr/>
                    <a:lstStyle/>
                    <a:p>
                      <a:pPr algn="ct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Donderdag</a:t>
                      </a:r>
                    </a:p>
                  </a:txBody>
                  <a:tcPr marL="97168" marR="97168" marT="48584" marB="48584" anchor="ctr">
                    <a:solidFill>
                      <a:srgbClr val="E4002B"/>
                    </a:solid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Vervolg doel 2</a:t>
                      </a: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Vervolg</a:t>
                      </a:r>
                      <a:r>
                        <a:rPr lang="nl-NL" sz="13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doel 4</a:t>
                      </a: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Klaar voor de toets?</a:t>
                      </a: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Toets (over vorig blok)</a:t>
                      </a:r>
                    </a:p>
                  </a:txBody>
                  <a:tcPr marL="97168" marR="97168" marT="48584" marB="48584" anchor="ctr">
                    <a:noFill/>
                  </a:tcPr>
                </a:tc>
                <a:extLst>
                  <a:ext uri="{0D108BD9-81ED-4DB2-BD59-A6C34878D82A}">
                    <a16:rowId xmlns:a16="http://schemas.microsoft.com/office/drawing/2014/main" val="10004"/>
                  </a:ext>
                </a:extLst>
              </a:tr>
              <a:tr h="680177">
                <a:tc>
                  <a:txBody>
                    <a:bodyPr/>
                    <a:lstStyle/>
                    <a:p>
                      <a:pPr algn="ct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Vrijdag</a:t>
                      </a:r>
                    </a:p>
                  </a:txBody>
                  <a:tcPr marL="97168" marR="97168" marT="48584" marB="48584" anchor="ctr">
                    <a:solidFill>
                      <a:srgbClr val="E4002B"/>
                    </a:solidFill>
                  </a:tcPr>
                </a:tc>
                <a:tc>
                  <a:txBody>
                    <a:bodyPr/>
                    <a:lstStyle/>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Test-je</a:t>
                      </a: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Test-je</a:t>
                      </a: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err="1">
                          <a:solidFill>
                            <a:schemeClr val="bg1"/>
                          </a:solidFill>
                          <a:latin typeface="Verdana" panose="020B0604030504040204" pitchFamily="34" charset="0"/>
                          <a:ea typeface="Verdana" panose="020B0604030504040204" pitchFamily="34" charset="0"/>
                          <a:cs typeface="Verdana" panose="020B0604030504040204" pitchFamily="34" charset="0"/>
                        </a:rPr>
                        <a:t>Test-je</a:t>
                      </a:r>
                      <a:endPar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7168" marR="97168" marT="48584" marB="48584" anchor="ctr">
                    <a:noFill/>
                  </a:tcPr>
                </a:tc>
                <a:tc>
                  <a:txBody>
                    <a:bodyPr/>
                    <a:lstStyle/>
                    <a:p>
                      <a:pPr algn="ctr"/>
                      <a:r>
                        <a:rPr lang="nl-NL" sz="1300" dirty="0">
                          <a:solidFill>
                            <a:schemeClr val="bg1"/>
                          </a:solidFill>
                          <a:latin typeface="Verdana" panose="020B0604030504040204" pitchFamily="34" charset="0"/>
                          <a:ea typeface="Verdana" panose="020B0604030504040204" pitchFamily="34" charset="0"/>
                          <a:cs typeface="Verdana" panose="020B0604030504040204" pitchFamily="34" charset="0"/>
                        </a:rPr>
                        <a:t>Eureka</a:t>
                      </a:r>
                    </a:p>
                  </a:txBody>
                  <a:tcPr marL="97168" marR="97168" marT="48584" marB="48584" anchor="ctr">
                    <a:noFill/>
                  </a:tcPr>
                </a:tc>
                <a:extLst>
                  <a:ext uri="{0D108BD9-81ED-4DB2-BD59-A6C34878D82A}">
                    <a16:rowId xmlns:a16="http://schemas.microsoft.com/office/drawing/2014/main" val="10005"/>
                  </a:ext>
                </a:extLst>
              </a:tr>
            </a:tbl>
          </a:graphicData>
        </a:graphic>
      </p:graphicFrame>
      <p:sp>
        <p:nvSpPr>
          <p:cNvPr id="4" name="Rechthoek 3">
            <a:extLst>
              <a:ext uri="{FF2B5EF4-FFF2-40B4-BE49-F238E27FC236}">
                <a16:creationId xmlns:a16="http://schemas.microsoft.com/office/drawing/2014/main" id="{CC62E161-D71F-6D4F-BCCC-49957E81229C}"/>
              </a:ext>
            </a:extLst>
          </p:cNvPr>
          <p:cNvSpPr/>
          <p:nvPr/>
        </p:nvSpPr>
        <p:spPr>
          <a:xfrm>
            <a:off x="501881" y="748817"/>
            <a:ext cx="2439439" cy="807722"/>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927E03C-EE3E-3044-8B25-A566343A02DF}"/>
              </a:ext>
            </a:extLst>
          </p:cNvPr>
          <p:cNvSpPr txBox="1">
            <a:spLocks/>
          </p:cNvSpPr>
          <p:nvPr/>
        </p:nvSpPr>
        <p:spPr>
          <a:xfrm>
            <a:off x="532037" y="763270"/>
            <a:ext cx="1703163" cy="304512"/>
          </a:xfrm>
          <a:prstGeom prst="rect">
            <a:avLst/>
          </a:prstGeom>
        </p:spPr>
        <p:txBody>
          <a:bodyPr/>
          <a:lstStyle>
            <a:lvl1pPr algn="l" rtl="0" eaLnBrk="0" fontAlgn="base" hangingPunct="0">
              <a:spcBef>
                <a:spcPct val="0"/>
              </a:spcBef>
              <a:spcAft>
                <a:spcPct val="0"/>
              </a:spcAft>
              <a:defRPr sz="2000" b="1">
                <a:solidFill>
                  <a:schemeClr val="tx2"/>
                </a:solidFill>
                <a:latin typeface="Verdana"/>
                <a:ea typeface="ＭＳ Ｐゴシック" charset="0"/>
                <a:cs typeface="+mj-cs"/>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Verdana" charset="0"/>
                <a:ea typeface="ＭＳ Ｐゴシック" charset="0"/>
              </a:defRPr>
            </a:lvl6pPr>
            <a:lvl7pPr marL="914400" algn="l" rtl="0" fontAlgn="base">
              <a:spcBef>
                <a:spcPct val="0"/>
              </a:spcBef>
              <a:spcAft>
                <a:spcPct val="0"/>
              </a:spcAft>
              <a:defRPr sz="2600" b="1">
                <a:solidFill>
                  <a:schemeClr val="tx2"/>
                </a:solidFill>
                <a:latin typeface="Verdana" charset="0"/>
                <a:ea typeface="ＭＳ Ｐゴシック" charset="0"/>
              </a:defRPr>
            </a:lvl7pPr>
            <a:lvl8pPr marL="1371600" algn="l" rtl="0" fontAlgn="base">
              <a:spcBef>
                <a:spcPct val="0"/>
              </a:spcBef>
              <a:spcAft>
                <a:spcPct val="0"/>
              </a:spcAft>
              <a:defRPr sz="2600" b="1">
                <a:solidFill>
                  <a:schemeClr val="tx2"/>
                </a:solidFill>
                <a:latin typeface="Verdana" charset="0"/>
                <a:ea typeface="ＭＳ Ｐゴシック" charset="0"/>
              </a:defRPr>
            </a:lvl8pPr>
            <a:lvl9pPr marL="1828800" algn="l" rtl="0" fontAlgn="base">
              <a:spcBef>
                <a:spcPct val="0"/>
              </a:spcBef>
              <a:spcAft>
                <a:spcPct val="0"/>
              </a:spcAft>
              <a:defRPr sz="2600" b="1">
                <a:solidFill>
                  <a:schemeClr val="tx2"/>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E4002B"/>
                </a:solidFill>
                <a:effectLst/>
                <a:uLnTx/>
                <a:uFillTx/>
                <a:latin typeface="Verdana"/>
                <a:ea typeface="ＭＳ Ｐゴシック" charset="0"/>
                <a:cs typeface="+mj-cs"/>
              </a:rPr>
              <a:t>Blok</a:t>
            </a:r>
          </a:p>
        </p:txBody>
      </p:sp>
      <p:sp>
        <p:nvSpPr>
          <p:cNvPr id="6" name="object 17">
            <a:extLst>
              <a:ext uri="{FF2B5EF4-FFF2-40B4-BE49-F238E27FC236}">
                <a16:creationId xmlns:a16="http://schemas.microsoft.com/office/drawing/2014/main" id="{430FB3F5-9051-2F43-9315-471ED8938F07}"/>
              </a:ext>
            </a:extLst>
          </p:cNvPr>
          <p:cNvSpPr/>
          <p:nvPr/>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BD08F468-DD9F-9042-B2EB-17BE0ADE2C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3458" y="380493"/>
            <a:ext cx="1890925" cy="1371600"/>
          </a:xfrm>
          <a:prstGeom prst="rect">
            <a:avLst/>
          </a:prstGeom>
        </p:spPr>
      </p:pic>
      <p:pic>
        <p:nvPicPr>
          <p:cNvPr id="12" name="Afbeelding 11">
            <a:extLst>
              <a:ext uri="{FF2B5EF4-FFF2-40B4-BE49-F238E27FC236}">
                <a16:creationId xmlns:a16="http://schemas.microsoft.com/office/drawing/2014/main" id="{8675E573-5007-6049-A331-AE35B40B65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3877" y="5232769"/>
            <a:ext cx="10086564" cy="1512403"/>
          </a:xfrm>
          <a:prstGeom prst="rect">
            <a:avLst/>
          </a:prstGeom>
        </p:spPr>
      </p:pic>
      <p:pic>
        <p:nvPicPr>
          <p:cNvPr id="13" name="Afbeelding 12">
            <a:extLst>
              <a:ext uri="{FF2B5EF4-FFF2-40B4-BE49-F238E27FC236}">
                <a16:creationId xmlns:a16="http://schemas.microsoft.com/office/drawing/2014/main" id="{157A5D59-E47F-4F4D-B76E-6CC57A6101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8452772" y="2745505"/>
            <a:ext cx="4457065" cy="1512403"/>
          </a:xfrm>
          <a:prstGeom prst="rect">
            <a:avLst/>
          </a:prstGeom>
        </p:spPr>
      </p:pic>
      <p:pic>
        <p:nvPicPr>
          <p:cNvPr id="8" name="Afbeelding 7">
            <a:extLst>
              <a:ext uri="{FF2B5EF4-FFF2-40B4-BE49-F238E27FC236}">
                <a16:creationId xmlns:a16="http://schemas.microsoft.com/office/drawing/2014/main" id="{4C7E1F36-F356-4E49-A4FF-07A6B07F3F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1837690"/>
            <a:ext cx="665085" cy="361951"/>
          </a:xfrm>
          <a:prstGeom prst="rect">
            <a:avLst/>
          </a:prstGeom>
        </p:spPr>
      </p:pic>
      <p:pic>
        <p:nvPicPr>
          <p:cNvPr id="14" name="Afbeelding 13">
            <a:extLst>
              <a:ext uri="{FF2B5EF4-FFF2-40B4-BE49-F238E27FC236}">
                <a16:creationId xmlns:a16="http://schemas.microsoft.com/office/drawing/2014/main" id="{A7EC4A66-10F9-4046-BA13-6D9025E213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2438488"/>
            <a:ext cx="665085" cy="361951"/>
          </a:xfrm>
          <a:prstGeom prst="rect">
            <a:avLst/>
          </a:prstGeom>
        </p:spPr>
      </p:pic>
      <p:pic>
        <p:nvPicPr>
          <p:cNvPr id="15" name="Afbeelding 14">
            <a:extLst>
              <a:ext uri="{FF2B5EF4-FFF2-40B4-BE49-F238E27FC236}">
                <a16:creationId xmlns:a16="http://schemas.microsoft.com/office/drawing/2014/main" id="{B4828D4C-CEB6-FC4E-B67E-0925176A33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3039286"/>
            <a:ext cx="665085" cy="361951"/>
          </a:xfrm>
          <a:prstGeom prst="rect">
            <a:avLst/>
          </a:prstGeom>
        </p:spPr>
      </p:pic>
      <p:pic>
        <p:nvPicPr>
          <p:cNvPr id="16" name="Afbeelding 15">
            <a:extLst>
              <a:ext uri="{FF2B5EF4-FFF2-40B4-BE49-F238E27FC236}">
                <a16:creationId xmlns:a16="http://schemas.microsoft.com/office/drawing/2014/main" id="{74667A75-D090-894F-890D-FB2A169EA2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3651023"/>
            <a:ext cx="665085" cy="361951"/>
          </a:xfrm>
          <a:prstGeom prst="rect">
            <a:avLst/>
          </a:prstGeom>
        </p:spPr>
      </p:pic>
      <p:pic>
        <p:nvPicPr>
          <p:cNvPr id="17" name="Afbeelding 16">
            <a:extLst>
              <a:ext uri="{FF2B5EF4-FFF2-40B4-BE49-F238E27FC236}">
                <a16:creationId xmlns:a16="http://schemas.microsoft.com/office/drawing/2014/main" id="{53898EB6-20B6-7C45-9ABF-E9A6784460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31136" y="4310444"/>
            <a:ext cx="665085" cy="361951"/>
          </a:xfrm>
          <a:prstGeom prst="rect">
            <a:avLst/>
          </a:prstGeom>
        </p:spPr>
      </p:pic>
      <p:pic>
        <p:nvPicPr>
          <p:cNvPr id="18" name="Afbeelding 17">
            <a:extLst>
              <a:ext uri="{FF2B5EF4-FFF2-40B4-BE49-F238E27FC236}">
                <a16:creationId xmlns:a16="http://schemas.microsoft.com/office/drawing/2014/main" id="{93EC72A7-F0DE-4946-873F-45E3A36AF4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5" y="4957951"/>
            <a:ext cx="665085" cy="361951"/>
          </a:xfrm>
          <a:prstGeom prst="rect">
            <a:avLst/>
          </a:prstGeom>
        </p:spPr>
      </p:pic>
      <p:pic>
        <p:nvPicPr>
          <p:cNvPr id="19" name="Afbeelding 18">
            <a:extLst>
              <a:ext uri="{FF2B5EF4-FFF2-40B4-BE49-F238E27FC236}">
                <a16:creationId xmlns:a16="http://schemas.microsoft.com/office/drawing/2014/main" id="{A6E3328F-ECF8-5047-B7EB-EE00E0DD0E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17314" y="5677463"/>
            <a:ext cx="665085" cy="361951"/>
          </a:xfrm>
          <a:prstGeom prst="rect">
            <a:avLst/>
          </a:prstGeom>
        </p:spPr>
      </p:pic>
    </p:spTree>
    <p:extLst>
      <p:ext uri="{BB962C8B-B14F-4D97-AF65-F5344CB8AC3E}">
        <p14:creationId xmlns:p14="http://schemas.microsoft.com/office/powerpoint/2010/main" val="37304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ereld van getallen Template">
  <a:themeElements>
    <a:clrScheme name="0">
      <a:dk1>
        <a:srgbClr val="000000"/>
      </a:dk1>
      <a:lt1>
        <a:srgbClr val="FFFFFF"/>
      </a:lt1>
      <a:dk2>
        <a:srgbClr val="44546A"/>
      </a:dk2>
      <a:lt2>
        <a:srgbClr val="E7E6E6"/>
      </a:lt2>
      <a:accent1>
        <a:srgbClr val="007CB8"/>
      </a:accent1>
      <a:accent2>
        <a:srgbClr val="D7223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lmberg Algemeen Template">
  <a:themeElements>
    <a:clrScheme name="Aangepast 189">
      <a:dk1>
        <a:srgbClr val="000000"/>
      </a:dk1>
      <a:lt1>
        <a:srgbClr val="FFFFFF"/>
      </a:lt1>
      <a:dk2>
        <a:srgbClr val="44546A"/>
      </a:dk2>
      <a:lt2>
        <a:srgbClr val="E7E6E6"/>
      </a:lt2>
      <a:accent1>
        <a:srgbClr val="E3F1FB"/>
      </a:accent1>
      <a:accent2>
        <a:srgbClr val="009CDA"/>
      </a:accent2>
      <a:accent3>
        <a:srgbClr val="A5A5A5"/>
      </a:accent3>
      <a:accent4>
        <a:srgbClr val="002F65"/>
      </a:accent4>
      <a:accent5>
        <a:srgbClr val="E3002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Malmberg Algemeen Template">
  <a:themeElements>
    <a:clrScheme name="Aangepast 189">
      <a:dk1>
        <a:srgbClr val="000000"/>
      </a:dk1>
      <a:lt1>
        <a:srgbClr val="FFFFFF"/>
      </a:lt1>
      <a:dk2>
        <a:srgbClr val="44546A"/>
      </a:dk2>
      <a:lt2>
        <a:srgbClr val="E7E6E6"/>
      </a:lt2>
      <a:accent1>
        <a:srgbClr val="E3F1FB"/>
      </a:accent1>
      <a:accent2>
        <a:srgbClr val="009CDA"/>
      </a:accent2>
      <a:accent3>
        <a:srgbClr val="A5A5A5"/>
      </a:accent3>
      <a:accent4>
        <a:srgbClr val="002F65"/>
      </a:accent4>
      <a:accent5>
        <a:srgbClr val="E3002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C3CEEA2F56434186F1029CC4BBC000" ma:contentTypeVersion="8" ma:contentTypeDescription="Create a new document." ma:contentTypeScope="" ma:versionID="98f56ac16051c9c43a51ba10b6b1b7f5">
  <xsd:schema xmlns:xsd="http://www.w3.org/2001/XMLSchema" xmlns:xs="http://www.w3.org/2001/XMLSchema" xmlns:p="http://schemas.microsoft.com/office/2006/metadata/properties" xmlns:ns3="1df5d6c5-1ade-44e0-84b2-9b4a032e92c2" targetNamespace="http://schemas.microsoft.com/office/2006/metadata/properties" ma:root="true" ma:fieldsID="7d67ed3e348e33e64f4ec4fd1a7f1dba" ns3:_="">
    <xsd:import namespace="1df5d6c5-1ade-44e0-84b2-9b4a032e92c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5d6c5-1ade-44e0-84b2-9b4a032e92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81D4B9-121E-4241-B75A-70D78113EA32}">
  <ds:schemaRefs>
    <ds:schemaRef ds:uri="http://schemas.microsoft.com/sharepoint/v3/contenttype/forms"/>
  </ds:schemaRefs>
</ds:datastoreItem>
</file>

<file path=customXml/itemProps2.xml><?xml version="1.0" encoding="utf-8"?>
<ds:datastoreItem xmlns:ds="http://schemas.openxmlformats.org/officeDocument/2006/customXml" ds:itemID="{6CEEAB6B-995F-477F-B0CF-98AA7B17B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5d6c5-1ade-44e0-84b2-9b4a032e9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95E86F-D5E8-4092-BF63-249713A5AAED}">
  <ds:schemaRefs>
    <ds:schemaRef ds:uri="http://purl.org/dc/dcmitype/"/>
    <ds:schemaRef ds:uri="http://schemas.microsoft.com/office/2006/documentManagement/types"/>
    <ds:schemaRef ds:uri="http://purl.org/dc/elements/1.1/"/>
    <ds:schemaRef ds:uri="http://purl.org/dc/terms/"/>
    <ds:schemaRef ds:uri="1df5d6c5-1ade-44e0-84b2-9b4a032e92c2"/>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544</TotalTime>
  <Words>1629</Words>
  <Application>Microsoft Office PowerPoint</Application>
  <PresentationFormat>Widescreen</PresentationFormat>
  <Paragraphs>177</Paragraphs>
  <Slides>23</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Verdana</vt:lpstr>
      <vt:lpstr>Wingdings</vt:lpstr>
      <vt:lpstr>Wereld van getallen Template</vt:lpstr>
      <vt:lpstr>Malmberg Algemeen Template</vt:lpstr>
      <vt:lpstr>3_Malmberg Algemeen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Ludy van de Wier</dc:creator>
  <cp:lastModifiedBy>Ludy van de Wier</cp:lastModifiedBy>
  <cp:revision>16</cp:revision>
  <dcterms:created xsi:type="dcterms:W3CDTF">2020-09-03T11:48:54Z</dcterms:created>
  <dcterms:modified xsi:type="dcterms:W3CDTF">2023-09-01T11:33:00Z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0x0101004BC3CEEA2F56434186F1029CC4BBC000</vt:lpwstr>
  </property>
</Properties>
</file>