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HoUqsOiTjRMpGh/RAXM4R6hpV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4550" y="152400"/>
            <a:ext cx="5122888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3750" y="152400"/>
            <a:ext cx="5084490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9400" y="152400"/>
            <a:ext cx="6553201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338" y="152400"/>
            <a:ext cx="4617319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5825" y="152400"/>
            <a:ext cx="9504922" cy="655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9300" y="152400"/>
            <a:ext cx="9013402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2022-12-22T19:56:34Z</dcterms:created>
  <dc:creator>Anneke Grootenhuis</dc:creator>
</cp:coreProperties>
</file>