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57" r:id="rId4"/>
    <p:sldId id="258" r:id="rId5"/>
    <p:sldId id="256" r:id="rId6"/>
    <p:sldId id="259" r:id="rId7"/>
    <p:sldId id="26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186"/>
  </p:normalViewPr>
  <p:slideViewPr>
    <p:cSldViewPr snapToGrid="0" snapToObjects="1">
      <p:cViewPr varScale="1">
        <p:scale>
          <a:sx n="119" d="100"/>
          <a:sy n="119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1CF7A-0908-574A-81E7-230988922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4352EF4-0DD1-C24E-9686-943F2AFFC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F810C7-25BD-0143-9D53-61E32646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3B1B03-033E-D443-877A-D7BE06E17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741744-D925-634F-878F-F9E9813A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53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9131A3-9B40-214C-A00D-BEC2F33C6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F306A9F-A83A-E14C-A41E-9340B2AE7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43E235-E95B-9542-943C-31CA6C6B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3BCC0F-A304-E743-8349-AD683707F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997D85-C1BC-8041-BE07-00EC74529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708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6866412-5574-354F-9A24-796494C83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8BC0A4E-7B1B-C343-A175-37702A118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F488A9-1434-AC42-8E6C-FCFFB053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FC540C-3151-4E48-AFB2-C74F1C0ED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AB0C81-CAA4-2644-A714-1DF0AD62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51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7E30AC-54C8-CE47-90C0-9308FE846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81AEFD-27D6-9648-AB41-3E9CE6C3D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BE8A78-FA86-0A4A-B5C4-DAAFE9C0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8A9C30-DA03-5B46-866E-33368F64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C2C339-BA8C-8F48-9115-8B0CE73E0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241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F451D-71A9-DC4F-93C1-45AAD238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99BCA2-0A9F-8D49-99FE-6EF4CE88E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7F1167-8200-3744-B990-9AEC803FF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74FBA7-8B07-3241-A3AB-7E296C4FA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60B2D1-CCCD-0A47-BBF6-E56F80CFF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870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EB5EC-D59C-EA4E-B1C7-C03310C12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8C4A94-E863-7D41-B93A-49039084B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3463BB8-E855-DA4A-846C-1097C4210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1C5F65-8064-1E45-BE86-0E2AFBB50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66AB688-6969-FB47-AA62-E7AE00B1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88A3282-1D24-5148-9EF9-E4CCAA0B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682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73143-7D4F-D04C-B796-AB5D38716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60C1F64-4BD6-FB4C-8B37-A1FD081F5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D3286E9-7DF8-204B-B3C4-B5A2C11D9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31AE144-4489-1949-A0CF-A67E935DF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1BD84D5-F6BD-E44A-BA0B-0FD9EE670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3226633-7271-B64D-9A4C-0FCB9D7D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A639B86-3C4F-B945-88A3-7B3CB0AC8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136D0C1-645C-9D4C-94CE-B20F68E13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1482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664B6-F53E-F243-8974-A82835135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BF7C0F4-881D-634E-B7E4-F7EFFF33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A68E9E6-A156-2940-AD53-5486FFE5B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0AFB984-5AA6-7D44-B530-F24B79EAA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319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84B7DCA-336C-3643-AB91-FEC858240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B2207C-CDFB-9745-B1ED-43A4D981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E8F7E76-1419-9A4F-A43B-3689701F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65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E54C9A-490C-3E43-92BE-7018F277A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CAF233-5B79-674D-9109-CB2DA3626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94AC0F-B78E-D544-9029-37A57C87C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E1BF928-2D4A-C047-A12B-A51A928B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E9875CE-AF1E-8241-B69C-961D0BAD8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D955F68-9546-1646-9ED1-3104ED5E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076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2E2D81-530F-AC4A-AF7A-8CB15E9F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C779E50-3147-614A-B5AE-59442DD8F1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2310969-A369-D042-98E7-765534EFB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784F936-0C18-B34B-9AA6-6A762969D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5FF4E5A-0DAC-6A45-A87F-621E19891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F1E72E5-5994-D148-A608-1AABC7C44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01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001EAE3-0656-054F-95A4-16668CE7D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0B9C3C5-4970-DC4E-8677-E573790A3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B6BDF4-48F4-3246-ABE1-1B4C252E3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F72D-1640-BE41-879D-BCB43D23BBE2}" type="datetimeFigureOut">
              <a:rPr lang="nl-NL" smtClean="0"/>
              <a:t>12-11-2021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35E203-7732-B145-8AD4-6652CAAE6D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075071-78D7-2841-867C-B87B5200D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2C599-EC7F-144B-8987-1181C9AA4FC4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HOME - UN Climate Change Conference (COP26) at the SEC – Glasgow 2021">
            <a:extLst>
              <a:ext uri="{FF2B5EF4-FFF2-40B4-BE49-F238E27FC236}">
                <a16:creationId xmlns:a16="http://schemas.microsoft.com/office/drawing/2014/main" id="{711772D4-043E-BB49-B347-0BA2F60561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821" y="-257999"/>
            <a:ext cx="5734751" cy="380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41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3646842" y="3278394"/>
            <a:ext cx="56692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goedkoopste energie is de beste energie.</a:t>
            </a:r>
          </a:p>
        </p:txBody>
      </p:sp>
    </p:spTree>
    <p:extLst>
      <p:ext uri="{BB962C8B-B14F-4D97-AF65-F5344CB8AC3E}">
        <p14:creationId xmlns:p14="http://schemas.microsoft.com/office/powerpoint/2010/main" val="424367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2750520" y="3164094"/>
            <a:ext cx="73713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klimaatprobleem is vooral veroorzaakt door rijke landen.</a:t>
            </a:r>
          </a:p>
          <a:p>
            <a:pPr algn="ctr"/>
            <a:endParaRPr lang="nl-NL" sz="2800" b="1" dirty="0">
              <a:solidFill>
                <a:srgbClr val="36318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Rijke landen moeten daarom extra betalen om het op </a:t>
            </a:r>
            <a:r>
              <a:rPr lang="nl-NL" sz="2800" b="1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 lossen</a:t>
            </a:r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625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3532542" y="3429000"/>
            <a:ext cx="62083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 gebruik van fossiele brandstoffen moet veel duurder worden.</a:t>
            </a:r>
          </a:p>
        </p:txBody>
      </p:sp>
    </p:spTree>
    <p:extLst>
      <p:ext uri="{BB962C8B-B14F-4D97-AF65-F5344CB8AC3E}">
        <p14:creationId xmlns:p14="http://schemas.microsoft.com/office/powerpoint/2010/main" val="401699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2159971" y="3429000"/>
            <a:ext cx="7872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Maatregelen voor het milieu mogen niet ten koste gaan van de economie.</a:t>
            </a:r>
          </a:p>
        </p:txBody>
      </p:sp>
    </p:spTree>
    <p:extLst>
      <p:ext uri="{BB962C8B-B14F-4D97-AF65-F5344CB8AC3E}">
        <p14:creationId xmlns:p14="http://schemas.microsoft.com/office/powerpoint/2010/main" val="2073763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3646842" y="3278394"/>
            <a:ext cx="56692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China stoot van alle landen de meeste CO</a:t>
            </a:r>
            <a:r>
              <a:rPr lang="nl-NL" sz="2800" b="1" baseline="-25000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uit.</a:t>
            </a:r>
          </a:p>
          <a:p>
            <a:pPr algn="ctr"/>
            <a:endParaRPr lang="nl-NL" sz="2800" b="1" dirty="0">
              <a:solidFill>
                <a:srgbClr val="36318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China moet daarom het meeste doen om CO</a:t>
            </a:r>
            <a:r>
              <a:rPr lang="nl-NL" sz="2800" b="1" baseline="-25000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-uitstoot te verminderen.</a:t>
            </a:r>
          </a:p>
        </p:txBody>
      </p:sp>
    </p:spTree>
    <p:extLst>
      <p:ext uri="{BB962C8B-B14F-4D97-AF65-F5344CB8AC3E}">
        <p14:creationId xmlns:p14="http://schemas.microsoft.com/office/powerpoint/2010/main" val="105675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3646842" y="3278394"/>
            <a:ext cx="6475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moeten subsidies komen voor elektrische voortuigen.</a:t>
            </a:r>
          </a:p>
        </p:txBody>
      </p:sp>
    </p:spTree>
    <p:extLst>
      <p:ext uri="{BB962C8B-B14F-4D97-AF65-F5344CB8AC3E}">
        <p14:creationId xmlns:p14="http://schemas.microsoft.com/office/powerpoint/2010/main" val="83429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E328B4D-C05E-F94C-9FDC-32C1B9E54A9C}"/>
              </a:ext>
            </a:extLst>
          </p:cNvPr>
          <p:cNvSpPr txBox="1"/>
          <p:nvPr/>
        </p:nvSpPr>
        <p:spPr>
          <a:xfrm>
            <a:off x="2750521" y="3164094"/>
            <a:ext cx="66909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3631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 moeten zonnepanelen komen op zoveel mogelijk gebouwen.</a:t>
            </a:r>
          </a:p>
        </p:txBody>
      </p:sp>
    </p:spTree>
    <p:extLst>
      <p:ext uri="{BB962C8B-B14F-4D97-AF65-F5344CB8AC3E}">
        <p14:creationId xmlns:p14="http://schemas.microsoft.com/office/powerpoint/2010/main" val="130300860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92</Words>
  <Application>Microsoft Macintosh PowerPoint</Application>
  <PresentationFormat>Breedbeeld</PresentationFormat>
  <Paragraphs>11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Mark van Heck</dc:creator>
  <cp:lastModifiedBy>Mark van Heck</cp:lastModifiedBy>
  <cp:revision>6</cp:revision>
  <dcterms:created xsi:type="dcterms:W3CDTF">2021-11-12T12:41:17Z</dcterms:created>
  <dcterms:modified xsi:type="dcterms:W3CDTF">2021-11-12T13:06:09Z</dcterms:modified>
</cp:coreProperties>
</file>