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67" r:id="rId2"/>
    <p:sldId id="269" r:id="rId3"/>
    <p:sldId id="270" r:id="rId4"/>
    <p:sldId id="273" r:id="rId5"/>
    <p:sldId id="274" r:id="rId6"/>
    <p:sldId id="258" r:id="rId7"/>
    <p:sldId id="279" r:id="rId8"/>
    <p:sldId id="278" r:id="rId9"/>
    <p:sldId id="261" r:id="rId10"/>
    <p:sldId id="262" r:id="rId11"/>
    <p:sldId id="280" r:id="rId12"/>
    <p:sldId id="264" r:id="rId13"/>
    <p:sldId id="265" r:id="rId14"/>
    <p:sldId id="266" r:id="rId15"/>
    <p:sldId id="282" r:id="rId16"/>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Stijl, thema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ijl, thema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Stijl, thema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p:cViewPr varScale="1">
        <p:scale>
          <a:sx n="27" d="100"/>
          <a:sy n="27" d="100"/>
        </p:scale>
        <p:origin x="473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F6D3D4-8A6B-4959-8C3A-A3CE5185DEF1}" type="doc">
      <dgm:prSet loTypeId="urn:microsoft.com/office/officeart/2005/8/layout/process1" loCatId="process" qsTypeId="urn:microsoft.com/office/officeart/2005/8/quickstyle/simple3" qsCatId="simple" csTypeId="urn:microsoft.com/office/officeart/2005/8/colors/accent1_2" csCatId="accent1" phldr="1"/>
      <dgm:spPr/>
    </dgm:pt>
    <dgm:pt modelId="{8B8510CD-C223-4395-9A41-521318E3E0F7}">
      <dgm:prSet phldrT="[Tekst]" custT="1">
        <dgm:style>
          <a:lnRef idx="2">
            <a:schemeClr val="accent2"/>
          </a:lnRef>
          <a:fillRef idx="1">
            <a:schemeClr val="lt1"/>
          </a:fillRef>
          <a:effectRef idx="0">
            <a:schemeClr val="accent2"/>
          </a:effectRef>
          <a:fontRef idx="minor">
            <a:schemeClr val="dk1"/>
          </a:fontRef>
        </dgm:style>
      </dgm:prSet>
      <dgm:spPr/>
      <dgm:t>
        <a:bodyPr/>
        <a:lstStyle/>
        <a:p>
          <a:r>
            <a:rPr lang="nl-NL" sz="1200" dirty="0"/>
            <a:t>1</a:t>
          </a:r>
        </a:p>
      </dgm:t>
    </dgm:pt>
    <dgm:pt modelId="{ECFF17DF-B5DE-4032-909F-998CF2D238F9}" type="parTrans" cxnId="{970D5BE7-B698-48ED-A7D7-514E6E8D068A}">
      <dgm:prSet/>
      <dgm:spPr/>
      <dgm:t>
        <a:bodyPr/>
        <a:lstStyle/>
        <a:p>
          <a:endParaRPr lang="nl-NL" sz="1600"/>
        </a:p>
      </dgm:t>
    </dgm:pt>
    <dgm:pt modelId="{E21E8006-9B4D-42E3-B490-90743FEE9616}" type="sibTrans" cxnId="{970D5BE7-B698-48ED-A7D7-514E6E8D068A}">
      <dgm:prSet/>
      <dgm:spPr/>
      <dgm:t>
        <a:bodyPr/>
        <a:lstStyle/>
        <a:p>
          <a:endParaRPr lang="nl-NL" sz="1600"/>
        </a:p>
      </dgm:t>
    </dgm:pt>
    <dgm:pt modelId="{AB5D6F45-446C-4399-AC5D-4565C4304387}">
      <dgm:prSet phldrT="[Tekst]" custT="1">
        <dgm:style>
          <a:lnRef idx="2">
            <a:schemeClr val="accent2"/>
          </a:lnRef>
          <a:fillRef idx="1">
            <a:schemeClr val="lt1"/>
          </a:fillRef>
          <a:effectRef idx="0">
            <a:schemeClr val="accent2"/>
          </a:effectRef>
          <a:fontRef idx="minor">
            <a:schemeClr val="dk1"/>
          </a:fontRef>
        </dgm:style>
      </dgm:prSet>
      <dgm:spPr/>
      <dgm:t>
        <a:bodyPr/>
        <a:lstStyle/>
        <a:p>
          <a:r>
            <a:rPr lang="nl-NL" sz="1200" dirty="0"/>
            <a:t>2</a:t>
          </a:r>
        </a:p>
      </dgm:t>
    </dgm:pt>
    <dgm:pt modelId="{63E8BF87-D90B-4292-85A2-640803E942FC}" type="parTrans" cxnId="{3E5E0599-68DF-4172-9FFC-FE5CD68E8182}">
      <dgm:prSet/>
      <dgm:spPr/>
      <dgm:t>
        <a:bodyPr/>
        <a:lstStyle/>
        <a:p>
          <a:endParaRPr lang="nl-NL" sz="1600"/>
        </a:p>
      </dgm:t>
    </dgm:pt>
    <dgm:pt modelId="{51514664-2B3A-458C-AD56-A12E4717377F}" type="sibTrans" cxnId="{3E5E0599-68DF-4172-9FFC-FE5CD68E8182}">
      <dgm:prSet/>
      <dgm:spPr/>
      <dgm:t>
        <a:bodyPr/>
        <a:lstStyle/>
        <a:p>
          <a:endParaRPr lang="nl-NL" sz="1600"/>
        </a:p>
      </dgm:t>
    </dgm:pt>
    <dgm:pt modelId="{BCE6CE2A-E6B3-4742-8D32-5B0435CDBF43}">
      <dgm:prSet phldrT="[Tekst]" custT="1">
        <dgm:style>
          <a:lnRef idx="2">
            <a:schemeClr val="accent2"/>
          </a:lnRef>
          <a:fillRef idx="1">
            <a:schemeClr val="lt1"/>
          </a:fillRef>
          <a:effectRef idx="0">
            <a:schemeClr val="accent2"/>
          </a:effectRef>
          <a:fontRef idx="minor">
            <a:schemeClr val="dk1"/>
          </a:fontRef>
        </dgm:style>
      </dgm:prSet>
      <dgm:spPr/>
      <dgm:t>
        <a:bodyPr/>
        <a:lstStyle/>
        <a:p>
          <a:r>
            <a:rPr lang="nl-NL" sz="1200" dirty="0"/>
            <a:t>3</a:t>
          </a:r>
        </a:p>
      </dgm:t>
    </dgm:pt>
    <dgm:pt modelId="{0A6B53D4-B459-44B4-B746-F0B9C40C21C4}" type="parTrans" cxnId="{04EDD11E-B734-4B4B-92B5-962F65E0FCBC}">
      <dgm:prSet/>
      <dgm:spPr/>
      <dgm:t>
        <a:bodyPr/>
        <a:lstStyle/>
        <a:p>
          <a:endParaRPr lang="nl-NL" sz="1600"/>
        </a:p>
      </dgm:t>
    </dgm:pt>
    <dgm:pt modelId="{E32AECA8-CC61-4AC1-A77F-ED80F05D4EE7}" type="sibTrans" cxnId="{04EDD11E-B734-4B4B-92B5-962F65E0FCBC}">
      <dgm:prSet/>
      <dgm:spPr/>
      <dgm:t>
        <a:bodyPr/>
        <a:lstStyle/>
        <a:p>
          <a:endParaRPr lang="nl-NL" sz="1600"/>
        </a:p>
      </dgm:t>
    </dgm:pt>
    <dgm:pt modelId="{FB8598B8-87CE-4199-8140-9A64AAD2A36B}">
      <dgm:prSet phldrT="[Tekst]" custT="1">
        <dgm:style>
          <a:lnRef idx="2">
            <a:schemeClr val="accent2"/>
          </a:lnRef>
          <a:fillRef idx="1">
            <a:schemeClr val="lt1"/>
          </a:fillRef>
          <a:effectRef idx="0">
            <a:schemeClr val="accent2"/>
          </a:effectRef>
          <a:fontRef idx="minor">
            <a:schemeClr val="dk1"/>
          </a:fontRef>
        </dgm:style>
      </dgm:prSet>
      <dgm:spPr/>
      <dgm:t>
        <a:bodyPr/>
        <a:lstStyle/>
        <a:p>
          <a:r>
            <a:rPr lang="nl-NL" sz="1200" dirty="0"/>
            <a:t>4</a:t>
          </a:r>
        </a:p>
      </dgm:t>
    </dgm:pt>
    <dgm:pt modelId="{D7A3D393-9144-4C9D-9B4D-0494AF501008}" type="parTrans" cxnId="{D620E86E-BB2F-451B-8415-559FF40B3D64}">
      <dgm:prSet/>
      <dgm:spPr/>
      <dgm:t>
        <a:bodyPr/>
        <a:lstStyle/>
        <a:p>
          <a:endParaRPr lang="nl-NL" sz="1600"/>
        </a:p>
      </dgm:t>
    </dgm:pt>
    <dgm:pt modelId="{F1F0D162-39D1-49A8-90B9-BCC9EA17A3CB}" type="sibTrans" cxnId="{D620E86E-BB2F-451B-8415-559FF40B3D64}">
      <dgm:prSet/>
      <dgm:spPr/>
      <dgm:t>
        <a:bodyPr/>
        <a:lstStyle/>
        <a:p>
          <a:endParaRPr lang="nl-NL" sz="1600"/>
        </a:p>
      </dgm:t>
    </dgm:pt>
    <dgm:pt modelId="{3C940D96-23AD-4CDA-BE33-F7380500D8F3}">
      <dgm:prSet phldrT="[Tekst]" custT="1">
        <dgm:style>
          <a:lnRef idx="2">
            <a:schemeClr val="accent2"/>
          </a:lnRef>
          <a:fillRef idx="1">
            <a:schemeClr val="lt1"/>
          </a:fillRef>
          <a:effectRef idx="0">
            <a:schemeClr val="accent2"/>
          </a:effectRef>
          <a:fontRef idx="minor">
            <a:schemeClr val="dk1"/>
          </a:fontRef>
        </dgm:style>
      </dgm:prSet>
      <dgm:spPr/>
      <dgm:t>
        <a:bodyPr/>
        <a:lstStyle/>
        <a:p>
          <a:r>
            <a:rPr lang="nl-NL" sz="1200" dirty="0"/>
            <a:t>5</a:t>
          </a:r>
        </a:p>
      </dgm:t>
    </dgm:pt>
    <dgm:pt modelId="{752DE769-F2B5-4CE4-AB94-F600018BFBB0}" type="parTrans" cxnId="{658E4A2D-551F-4326-8A8D-532AFA347D33}">
      <dgm:prSet/>
      <dgm:spPr/>
      <dgm:t>
        <a:bodyPr/>
        <a:lstStyle/>
        <a:p>
          <a:endParaRPr lang="nl-NL" sz="1600"/>
        </a:p>
      </dgm:t>
    </dgm:pt>
    <dgm:pt modelId="{D9972E39-2273-4AAB-A6B1-8AD7C652C662}" type="sibTrans" cxnId="{658E4A2D-551F-4326-8A8D-532AFA347D33}">
      <dgm:prSet/>
      <dgm:spPr/>
      <dgm:t>
        <a:bodyPr/>
        <a:lstStyle/>
        <a:p>
          <a:endParaRPr lang="nl-NL" sz="1600"/>
        </a:p>
      </dgm:t>
    </dgm:pt>
    <dgm:pt modelId="{DAD48837-A344-432E-9931-E1BC2C713D8C}">
      <dgm:prSet phldrT="[Tekst]" custT="1">
        <dgm:style>
          <a:lnRef idx="2">
            <a:schemeClr val="accent2"/>
          </a:lnRef>
          <a:fillRef idx="1">
            <a:schemeClr val="lt1"/>
          </a:fillRef>
          <a:effectRef idx="0">
            <a:schemeClr val="accent2"/>
          </a:effectRef>
          <a:fontRef idx="minor">
            <a:schemeClr val="dk1"/>
          </a:fontRef>
        </dgm:style>
      </dgm:prSet>
      <dgm:spPr/>
      <dgm:t>
        <a:bodyPr/>
        <a:lstStyle/>
        <a:p>
          <a:r>
            <a:rPr lang="nl-NL" sz="1200" dirty="0"/>
            <a:t>6</a:t>
          </a:r>
        </a:p>
      </dgm:t>
    </dgm:pt>
    <dgm:pt modelId="{65150D7D-FE62-4866-95B3-CC26BB471820}" type="parTrans" cxnId="{BE849EF4-15E7-43F2-A2F7-E3C252CD32BF}">
      <dgm:prSet/>
      <dgm:spPr/>
      <dgm:t>
        <a:bodyPr/>
        <a:lstStyle/>
        <a:p>
          <a:endParaRPr lang="nl-NL" sz="1600"/>
        </a:p>
      </dgm:t>
    </dgm:pt>
    <dgm:pt modelId="{FD71AC33-5901-4DC3-B9A2-3E62C20A55C4}" type="sibTrans" cxnId="{BE849EF4-15E7-43F2-A2F7-E3C252CD32BF}">
      <dgm:prSet/>
      <dgm:spPr/>
      <dgm:t>
        <a:bodyPr/>
        <a:lstStyle/>
        <a:p>
          <a:endParaRPr lang="nl-NL" sz="1600"/>
        </a:p>
      </dgm:t>
    </dgm:pt>
    <dgm:pt modelId="{30E95E0E-E86A-436C-A33F-6B8C40E43C7A}" type="pres">
      <dgm:prSet presAssocID="{EFF6D3D4-8A6B-4959-8C3A-A3CE5185DEF1}" presName="Name0" presStyleCnt="0">
        <dgm:presLayoutVars>
          <dgm:dir/>
          <dgm:resizeHandles val="exact"/>
        </dgm:presLayoutVars>
      </dgm:prSet>
      <dgm:spPr/>
    </dgm:pt>
    <dgm:pt modelId="{D38432A4-856F-46E5-9C25-2926B8D1BEEE}" type="pres">
      <dgm:prSet presAssocID="{8B8510CD-C223-4395-9A41-521318E3E0F7}" presName="node" presStyleLbl="node1" presStyleIdx="0" presStyleCnt="6" custScaleX="169586" custScaleY="87670" custLinFactNeighborX="13354" custLinFactNeighborY="-46813">
        <dgm:presLayoutVars>
          <dgm:bulletEnabled val="1"/>
        </dgm:presLayoutVars>
      </dgm:prSet>
      <dgm:spPr/>
    </dgm:pt>
    <dgm:pt modelId="{636706A3-52AB-4A0B-8175-26781C51611B}" type="pres">
      <dgm:prSet presAssocID="{E21E8006-9B4D-42E3-B490-90743FEE9616}" presName="sibTrans" presStyleLbl="sibTrans2D1" presStyleIdx="0" presStyleCnt="5"/>
      <dgm:spPr/>
    </dgm:pt>
    <dgm:pt modelId="{B0534B8F-47A6-44D6-BC47-212258C57058}" type="pres">
      <dgm:prSet presAssocID="{E21E8006-9B4D-42E3-B490-90743FEE9616}" presName="connectorText" presStyleLbl="sibTrans2D1" presStyleIdx="0" presStyleCnt="5"/>
      <dgm:spPr/>
    </dgm:pt>
    <dgm:pt modelId="{1BA7F5DC-B4B5-4164-A58D-DA3C2FDB30C4}" type="pres">
      <dgm:prSet presAssocID="{AB5D6F45-446C-4399-AC5D-4565C4304387}" presName="node" presStyleLbl="node1" presStyleIdx="1" presStyleCnt="6" custScaleX="166903" custScaleY="86729" custLinFactNeighborX="22022" custLinFactNeighborY="-46341">
        <dgm:presLayoutVars>
          <dgm:bulletEnabled val="1"/>
        </dgm:presLayoutVars>
      </dgm:prSet>
      <dgm:spPr/>
    </dgm:pt>
    <dgm:pt modelId="{0BE93041-2B77-4B30-B77A-EC139AFC906F}" type="pres">
      <dgm:prSet presAssocID="{51514664-2B3A-458C-AD56-A12E4717377F}" presName="sibTrans" presStyleLbl="sibTrans2D1" presStyleIdx="1" presStyleCnt="5"/>
      <dgm:spPr/>
    </dgm:pt>
    <dgm:pt modelId="{6E6B06D6-97B8-4D58-9660-DBAFD4EAF73C}" type="pres">
      <dgm:prSet presAssocID="{51514664-2B3A-458C-AD56-A12E4717377F}" presName="connectorText" presStyleLbl="sibTrans2D1" presStyleIdx="1" presStyleCnt="5"/>
      <dgm:spPr/>
    </dgm:pt>
    <dgm:pt modelId="{0DD879A0-39E5-43C5-947E-5636434B03C5}" type="pres">
      <dgm:prSet presAssocID="{BCE6CE2A-E6B3-4742-8D32-5B0435CDBF43}" presName="node" presStyleLbl="node1" presStyleIdx="2" presStyleCnt="6" custScaleX="153554" custScaleY="95039" custLinFactNeighborX="27076" custLinFactNeighborY="-44132">
        <dgm:presLayoutVars>
          <dgm:bulletEnabled val="1"/>
        </dgm:presLayoutVars>
      </dgm:prSet>
      <dgm:spPr/>
    </dgm:pt>
    <dgm:pt modelId="{181F9966-71B8-436B-A470-9A1F48A35CAD}" type="pres">
      <dgm:prSet presAssocID="{E32AECA8-CC61-4AC1-A77F-ED80F05D4EE7}" presName="sibTrans" presStyleLbl="sibTrans2D1" presStyleIdx="2" presStyleCnt="5"/>
      <dgm:spPr/>
    </dgm:pt>
    <dgm:pt modelId="{3E6545FE-8FBA-45AB-8F1C-DC0108651607}" type="pres">
      <dgm:prSet presAssocID="{E32AECA8-CC61-4AC1-A77F-ED80F05D4EE7}" presName="connectorText" presStyleLbl="sibTrans2D1" presStyleIdx="2" presStyleCnt="5"/>
      <dgm:spPr/>
    </dgm:pt>
    <dgm:pt modelId="{14407B62-7E29-4A1A-8C59-D2757045092E}" type="pres">
      <dgm:prSet presAssocID="{FB8598B8-87CE-4199-8140-9A64AAD2A36B}" presName="node" presStyleLbl="node1" presStyleIdx="3" presStyleCnt="6" custScaleX="194885" custScaleY="89102" custLinFactNeighborX="49751" custLinFactNeighborY="-47528">
        <dgm:presLayoutVars>
          <dgm:bulletEnabled val="1"/>
        </dgm:presLayoutVars>
      </dgm:prSet>
      <dgm:spPr/>
    </dgm:pt>
    <dgm:pt modelId="{D5C1C651-ED51-4F8C-A2CE-76E1C805B3DD}" type="pres">
      <dgm:prSet presAssocID="{F1F0D162-39D1-49A8-90B9-BCC9EA17A3CB}" presName="sibTrans" presStyleLbl="sibTrans2D1" presStyleIdx="3" presStyleCnt="5"/>
      <dgm:spPr/>
    </dgm:pt>
    <dgm:pt modelId="{94BC9DF5-1809-4D4D-AC7F-42924C00D983}" type="pres">
      <dgm:prSet presAssocID="{F1F0D162-39D1-49A8-90B9-BCC9EA17A3CB}" presName="connectorText" presStyleLbl="sibTrans2D1" presStyleIdx="3" presStyleCnt="5"/>
      <dgm:spPr/>
    </dgm:pt>
    <dgm:pt modelId="{C447183F-D70B-4EA1-9B2A-3660BC3EB561}" type="pres">
      <dgm:prSet presAssocID="{3C940D96-23AD-4CDA-BE33-F7380500D8F3}" presName="node" presStyleLbl="node1" presStyleIdx="4" presStyleCnt="6" custScaleX="179249" custScaleY="100083" custLinFactNeighborX="20532" custLinFactNeighborY="-42037">
        <dgm:presLayoutVars>
          <dgm:bulletEnabled val="1"/>
        </dgm:presLayoutVars>
      </dgm:prSet>
      <dgm:spPr/>
    </dgm:pt>
    <dgm:pt modelId="{C17AA281-8DED-4EF3-BD73-746C762B41ED}" type="pres">
      <dgm:prSet presAssocID="{D9972E39-2273-4AAB-A6B1-8AD7C652C662}" presName="sibTrans" presStyleLbl="sibTrans2D1" presStyleIdx="4" presStyleCnt="5"/>
      <dgm:spPr/>
    </dgm:pt>
    <dgm:pt modelId="{CC16563E-F0CE-416E-81B3-0991CCA7D208}" type="pres">
      <dgm:prSet presAssocID="{D9972E39-2273-4AAB-A6B1-8AD7C652C662}" presName="connectorText" presStyleLbl="sibTrans2D1" presStyleIdx="4" presStyleCnt="5"/>
      <dgm:spPr/>
    </dgm:pt>
    <dgm:pt modelId="{0B7A5094-CC52-408C-9556-47A2754B6ED4}" type="pres">
      <dgm:prSet presAssocID="{DAD48837-A344-432E-9931-E1BC2C713D8C}" presName="node" presStyleLbl="node1" presStyleIdx="5" presStyleCnt="6" custScaleX="183265" custScaleY="99923" custLinFactNeighborX="1309" custLinFactNeighborY="-42117">
        <dgm:presLayoutVars>
          <dgm:bulletEnabled val="1"/>
        </dgm:presLayoutVars>
      </dgm:prSet>
      <dgm:spPr/>
    </dgm:pt>
  </dgm:ptLst>
  <dgm:cxnLst>
    <dgm:cxn modelId="{4DADF814-EC54-43A4-8966-2CF5E619FA71}" type="presOf" srcId="{51514664-2B3A-458C-AD56-A12E4717377F}" destId="{6E6B06D6-97B8-4D58-9660-DBAFD4EAF73C}" srcOrd="1" destOrd="0" presId="urn:microsoft.com/office/officeart/2005/8/layout/process1"/>
    <dgm:cxn modelId="{370BB11D-7546-434A-9AAE-858417400594}" type="presOf" srcId="{AB5D6F45-446C-4399-AC5D-4565C4304387}" destId="{1BA7F5DC-B4B5-4164-A58D-DA3C2FDB30C4}" srcOrd="0" destOrd="0" presId="urn:microsoft.com/office/officeart/2005/8/layout/process1"/>
    <dgm:cxn modelId="{04EDD11E-B734-4B4B-92B5-962F65E0FCBC}" srcId="{EFF6D3D4-8A6B-4959-8C3A-A3CE5185DEF1}" destId="{BCE6CE2A-E6B3-4742-8D32-5B0435CDBF43}" srcOrd="2" destOrd="0" parTransId="{0A6B53D4-B459-44B4-B746-F0B9C40C21C4}" sibTransId="{E32AECA8-CC61-4AC1-A77F-ED80F05D4EE7}"/>
    <dgm:cxn modelId="{182B262A-FA51-4477-BB2E-148B7A25A4C0}" type="presOf" srcId="{E32AECA8-CC61-4AC1-A77F-ED80F05D4EE7}" destId="{181F9966-71B8-436B-A470-9A1F48A35CAD}" srcOrd="0" destOrd="0" presId="urn:microsoft.com/office/officeart/2005/8/layout/process1"/>
    <dgm:cxn modelId="{658E4A2D-551F-4326-8A8D-532AFA347D33}" srcId="{EFF6D3D4-8A6B-4959-8C3A-A3CE5185DEF1}" destId="{3C940D96-23AD-4CDA-BE33-F7380500D8F3}" srcOrd="4" destOrd="0" parTransId="{752DE769-F2B5-4CE4-AB94-F600018BFBB0}" sibTransId="{D9972E39-2273-4AAB-A6B1-8AD7C652C662}"/>
    <dgm:cxn modelId="{A9F6F52F-031D-469B-9F1C-FEE1B53813D3}" type="presOf" srcId="{E21E8006-9B4D-42E3-B490-90743FEE9616}" destId="{B0534B8F-47A6-44D6-BC47-212258C57058}" srcOrd="1" destOrd="0" presId="urn:microsoft.com/office/officeart/2005/8/layout/process1"/>
    <dgm:cxn modelId="{4E0A0B3B-F5E7-4862-BC74-D588F2E90D62}" type="presOf" srcId="{E32AECA8-CC61-4AC1-A77F-ED80F05D4EE7}" destId="{3E6545FE-8FBA-45AB-8F1C-DC0108651607}" srcOrd="1" destOrd="0" presId="urn:microsoft.com/office/officeart/2005/8/layout/process1"/>
    <dgm:cxn modelId="{16EDE35E-A1A3-41C0-A381-4474E89939DF}" type="presOf" srcId="{FB8598B8-87CE-4199-8140-9A64AAD2A36B}" destId="{14407B62-7E29-4A1A-8C59-D2757045092E}" srcOrd="0" destOrd="0" presId="urn:microsoft.com/office/officeart/2005/8/layout/process1"/>
    <dgm:cxn modelId="{02355864-3DF0-4DB1-96B5-85F96FA42023}" type="presOf" srcId="{3C940D96-23AD-4CDA-BE33-F7380500D8F3}" destId="{C447183F-D70B-4EA1-9B2A-3660BC3EB561}" srcOrd="0" destOrd="0" presId="urn:microsoft.com/office/officeart/2005/8/layout/process1"/>
    <dgm:cxn modelId="{54F17846-F883-4FF9-88D0-235D718150A5}" type="presOf" srcId="{F1F0D162-39D1-49A8-90B9-BCC9EA17A3CB}" destId="{D5C1C651-ED51-4F8C-A2CE-76E1C805B3DD}" srcOrd="0" destOrd="0" presId="urn:microsoft.com/office/officeart/2005/8/layout/process1"/>
    <dgm:cxn modelId="{2BE45468-9F65-48CF-9249-36C9938A6AD6}" type="presOf" srcId="{D9972E39-2273-4AAB-A6B1-8AD7C652C662}" destId="{C17AA281-8DED-4EF3-BD73-746C762B41ED}" srcOrd="0" destOrd="0" presId="urn:microsoft.com/office/officeart/2005/8/layout/process1"/>
    <dgm:cxn modelId="{D620E86E-BB2F-451B-8415-559FF40B3D64}" srcId="{EFF6D3D4-8A6B-4959-8C3A-A3CE5185DEF1}" destId="{FB8598B8-87CE-4199-8140-9A64AAD2A36B}" srcOrd="3" destOrd="0" parTransId="{D7A3D393-9144-4C9D-9B4D-0494AF501008}" sibTransId="{F1F0D162-39D1-49A8-90B9-BCC9EA17A3CB}"/>
    <dgm:cxn modelId="{1B023050-FD0D-4093-B2CC-927E51F34BE2}" type="presOf" srcId="{E21E8006-9B4D-42E3-B490-90743FEE9616}" destId="{636706A3-52AB-4A0B-8175-26781C51611B}" srcOrd="0" destOrd="0" presId="urn:microsoft.com/office/officeart/2005/8/layout/process1"/>
    <dgm:cxn modelId="{6C79CA74-AD28-40E9-933B-334AA343C176}" type="presOf" srcId="{DAD48837-A344-432E-9931-E1BC2C713D8C}" destId="{0B7A5094-CC52-408C-9556-47A2754B6ED4}" srcOrd="0" destOrd="0" presId="urn:microsoft.com/office/officeart/2005/8/layout/process1"/>
    <dgm:cxn modelId="{3E5E0599-68DF-4172-9FFC-FE5CD68E8182}" srcId="{EFF6D3D4-8A6B-4959-8C3A-A3CE5185DEF1}" destId="{AB5D6F45-446C-4399-AC5D-4565C4304387}" srcOrd="1" destOrd="0" parTransId="{63E8BF87-D90B-4292-85A2-640803E942FC}" sibTransId="{51514664-2B3A-458C-AD56-A12E4717377F}"/>
    <dgm:cxn modelId="{BB35F6A7-3B5C-4268-B0C8-622031972D78}" type="presOf" srcId="{D9972E39-2273-4AAB-A6B1-8AD7C652C662}" destId="{CC16563E-F0CE-416E-81B3-0991CCA7D208}" srcOrd="1" destOrd="0" presId="urn:microsoft.com/office/officeart/2005/8/layout/process1"/>
    <dgm:cxn modelId="{4B13A5AD-B69E-4965-9C8B-5B6EA9971707}" type="presOf" srcId="{F1F0D162-39D1-49A8-90B9-BCC9EA17A3CB}" destId="{94BC9DF5-1809-4D4D-AC7F-42924C00D983}" srcOrd="1" destOrd="0" presId="urn:microsoft.com/office/officeart/2005/8/layout/process1"/>
    <dgm:cxn modelId="{E90AC8B9-A19A-4A7F-8B85-C63097ED77DF}" type="presOf" srcId="{EFF6D3D4-8A6B-4959-8C3A-A3CE5185DEF1}" destId="{30E95E0E-E86A-436C-A33F-6B8C40E43C7A}" srcOrd="0" destOrd="0" presId="urn:microsoft.com/office/officeart/2005/8/layout/process1"/>
    <dgm:cxn modelId="{4E2C41C7-8752-4462-8739-70DB6FC6BE10}" type="presOf" srcId="{51514664-2B3A-458C-AD56-A12E4717377F}" destId="{0BE93041-2B77-4B30-B77A-EC139AFC906F}" srcOrd="0" destOrd="0" presId="urn:microsoft.com/office/officeart/2005/8/layout/process1"/>
    <dgm:cxn modelId="{34BC2BDA-F82A-4E7E-9B36-513F2DC3A227}" type="presOf" srcId="{BCE6CE2A-E6B3-4742-8D32-5B0435CDBF43}" destId="{0DD879A0-39E5-43C5-947E-5636434B03C5}" srcOrd="0" destOrd="0" presId="urn:microsoft.com/office/officeart/2005/8/layout/process1"/>
    <dgm:cxn modelId="{970D5BE7-B698-48ED-A7D7-514E6E8D068A}" srcId="{EFF6D3D4-8A6B-4959-8C3A-A3CE5185DEF1}" destId="{8B8510CD-C223-4395-9A41-521318E3E0F7}" srcOrd="0" destOrd="0" parTransId="{ECFF17DF-B5DE-4032-909F-998CF2D238F9}" sibTransId="{E21E8006-9B4D-42E3-B490-90743FEE9616}"/>
    <dgm:cxn modelId="{BE849EF4-15E7-43F2-A2F7-E3C252CD32BF}" srcId="{EFF6D3D4-8A6B-4959-8C3A-A3CE5185DEF1}" destId="{DAD48837-A344-432E-9931-E1BC2C713D8C}" srcOrd="5" destOrd="0" parTransId="{65150D7D-FE62-4866-95B3-CC26BB471820}" sibTransId="{FD71AC33-5901-4DC3-B9A2-3E62C20A55C4}"/>
    <dgm:cxn modelId="{14CD4EFE-00A2-415F-AEC2-3EC46BB6CC70}" type="presOf" srcId="{8B8510CD-C223-4395-9A41-521318E3E0F7}" destId="{D38432A4-856F-46E5-9C25-2926B8D1BEEE}" srcOrd="0" destOrd="0" presId="urn:microsoft.com/office/officeart/2005/8/layout/process1"/>
    <dgm:cxn modelId="{BBDBE190-46C9-40ED-BA7E-3B40E6647A85}" type="presParOf" srcId="{30E95E0E-E86A-436C-A33F-6B8C40E43C7A}" destId="{D38432A4-856F-46E5-9C25-2926B8D1BEEE}" srcOrd="0" destOrd="0" presId="urn:microsoft.com/office/officeart/2005/8/layout/process1"/>
    <dgm:cxn modelId="{30A8F24A-A7C5-4B52-927A-61C84A9C3310}" type="presParOf" srcId="{30E95E0E-E86A-436C-A33F-6B8C40E43C7A}" destId="{636706A3-52AB-4A0B-8175-26781C51611B}" srcOrd="1" destOrd="0" presId="urn:microsoft.com/office/officeart/2005/8/layout/process1"/>
    <dgm:cxn modelId="{1B2059A0-B65B-409D-A296-950CCCC1B6C5}" type="presParOf" srcId="{636706A3-52AB-4A0B-8175-26781C51611B}" destId="{B0534B8F-47A6-44D6-BC47-212258C57058}" srcOrd="0" destOrd="0" presId="urn:microsoft.com/office/officeart/2005/8/layout/process1"/>
    <dgm:cxn modelId="{2C047A1B-2ACD-4ACF-A53A-96117CF2CD70}" type="presParOf" srcId="{30E95E0E-E86A-436C-A33F-6B8C40E43C7A}" destId="{1BA7F5DC-B4B5-4164-A58D-DA3C2FDB30C4}" srcOrd="2" destOrd="0" presId="urn:microsoft.com/office/officeart/2005/8/layout/process1"/>
    <dgm:cxn modelId="{F1F85D5B-0774-4378-B598-2ABA32944C52}" type="presParOf" srcId="{30E95E0E-E86A-436C-A33F-6B8C40E43C7A}" destId="{0BE93041-2B77-4B30-B77A-EC139AFC906F}" srcOrd="3" destOrd="0" presId="urn:microsoft.com/office/officeart/2005/8/layout/process1"/>
    <dgm:cxn modelId="{94698B8A-AE30-498C-B473-A6041960FBC2}" type="presParOf" srcId="{0BE93041-2B77-4B30-B77A-EC139AFC906F}" destId="{6E6B06D6-97B8-4D58-9660-DBAFD4EAF73C}" srcOrd="0" destOrd="0" presId="urn:microsoft.com/office/officeart/2005/8/layout/process1"/>
    <dgm:cxn modelId="{0FFF88EA-3E9D-4120-99AD-73D4C0D1FF7E}" type="presParOf" srcId="{30E95E0E-E86A-436C-A33F-6B8C40E43C7A}" destId="{0DD879A0-39E5-43C5-947E-5636434B03C5}" srcOrd="4" destOrd="0" presId="urn:microsoft.com/office/officeart/2005/8/layout/process1"/>
    <dgm:cxn modelId="{5D27731B-E77C-4E35-A0A2-7C5817FCC184}" type="presParOf" srcId="{30E95E0E-E86A-436C-A33F-6B8C40E43C7A}" destId="{181F9966-71B8-436B-A470-9A1F48A35CAD}" srcOrd="5" destOrd="0" presId="urn:microsoft.com/office/officeart/2005/8/layout/process1"/>
    <dgm:cxn modelId="{7DF5D15F-0640-4974-B47F-D9C3A9F5BD61}" type="presParOf" srcId="{181F9966-71B8-436B-A470-9A1F48A35CAD}" destId="{3E6545FE-8FBA-45AB-8F1C-DC0108651607}" srcOrd="0" destOrd="0" presId="urn:microsoft.com/office/officeart/2005/8/layout/process1"/>
    <dgm:cxn modelId="{E4B32C27-AB1A-47E4-85E6-B19A3E18C975}" type="presParOf" srcId="{30E95E0E-E86A-436C-A33F-6B8C40E43C7A}" destId="{14407B62-7E29-4A1A-8C59-D2757045092E}" srcOrd="6" destOrd="0" presId="urn:microsoft.com/office/officeart/2005/8/layout/process1"/>
    <dgm:cxn modelId="{500233FB-7050-4E7E-9453-B6EDB2381B42}" type="presParOf" srcId="{30E95E0E-E86A-436C-A33F-6B8C40E43C7A}" destId="{D5C1C651-ED51-4F8C-A2CE-76E1C805B3DD}" srcOrd="7" destOrd="0" presId="urn:microsoft.com/office/officeart/2005/8/layout/process1"/>
    <dgm:cxn modelId="{78CB44A3-7828-4992-92D4-E87903C5B2FE}" type="presParOf" srcId="{D5C1C651-ED51-4F8C-A2CE-76E1C805B3DD}" destId="{94BC9DF5-1809-4D4D-AC7F-42924C00D983}" srcOrd="0" destOrd="0" presId="urn:microsoft.com/office/officeart/2005/8/layout/process1"/>
    <dgm:cxn modelId="{509A1CBC-F235-4F0E-85C6-598DA53534CA}" type="presParOf" srcId="{30E95E0E-E86A-436C-A33F-6B8C40E43C7A}" destId="{C447183F-D70B-4EA1-9B2A-3660BC3EB561}" srcOrd="8" destOrd="0" presId="urn:microsoft.com/office/officeart/2005/8/layout/process1"/>
    <dgm:cxn modelId="{136A9AEE-F5B4-459F-AE0C-204A39FCB400}" type="presParOf" srcId="{30E95E0E-E86A-436C-A33F-6B8C40E43C7A}" destId="{C17AA281-8DED-4EF3-BD73-746C762B41ED}" srcOrd="9" destOrd="0" presId="urn:microsoft.com/office/officeart/2005/8/layout/process1"/>
    <dgm:cxn modelId="{E9040028-EDEC-41CA-AB01-739FDD961538}" type="presParOf" srcId="{C17AA281-8DED-4EF3-BD73-746C762B41ED}" destId="{CC16563E-F0CE-416E-81B3-0991CCA7D208}" srcOrd="0" destOrd="0" presId="urn:microsoft.com/office/officeart/2005/8/layout/process1"/>
    <dgm:cxn modelId="{7816D1D1-E683-4931-9BBF-DD157B61F2C0}" type="presParOf" srcId="{30E95E0E-E86A-436C-A33F-6B8C40E43C7A}" destId="{0B7A5094-CC52-408C-9556-47A2754B6ED4}"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8432A4-856F-46E5-9C25-2926B8D1BEEE}">
      <dsp:nvSpPr>
        <dsp:cNvPr id="0" name=""/>
        <dsp:cNvSpPr/>
      </dsp:nvSpPr>
      <dsp:spPr>
        <a:xfrm>
          <a:off x="43389" y="1301904"/>
          <a:ext cx="1224160" cy="379708"/>
        </a:xfrm>
        <a:prstGeom prst="roundRect">
          <a:avLst>
            <a:gd name="adj" fmla="val 10000"/>
          </a:avLst>
        </a:prstGeom>
        <a:solidFill>
          <a:schemeClr val="lt1"/>
        </a:solidFill>
        <a:ln w="25400" cap="flat" cmpd="sng" algn="ctr">
          <a:solidFill>
            <a:schemeClr val="accent2"/>
          </a:solidFill>
          <a:prstDash val="solid"/>
        </a:ln>
        <a:effectLst/>
        <a:scene3d>
          <a:camera prst="orthographicFront"/>
          <a:lightRig rig="flat" dir="t"/>
        </a:scene3d>
        <a:sp3d/>
      </dsp:spPr>
      <dsp:style>
        <a:lnRef idx="2">
          <a:schemeClr val="accent2"/>
        </a:lnRef>
        <a:fillRef idx="1">
          <a:schemeClr val="lt1"/>
        </a:fillRef>
        <a:effectRef idx="0">
          <a:schemeClr val="accent2"/>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dirty="0"/>
            <a:t>1</a:t>
          </a:r>
        </a:p>
      </dsp:txBody>
      <dsp:txXfrm>
        <a:off x="54510" y="1313025"/>
        <a:ext cx="1201918" cy="357466"/>
      </dsp:txXfrm>
    </dsp:sp>
    <dsp:sp modelId="{636706A3-52AB-4A0B-8175-26781C51611B}">
      <dsp:nvSpPr>
        <dsp:cNvPr id="0" name=""/>
        <dsp:cNvSpPr/>
      </dsp:nvSpPr>
      <dsp:spPr>
        <a:xfrm rot="4599">
          <a:off x="1345992" y="1403283"/>
          <a:ext cx="166297" cy="179019"/>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nl-NL" sz="700" kern="1200"/>
        </a:p>
      </dsp:txBody>
      <dsp:txXfrm>
        <a:off x="1345992" y="1439054"/>
        <a:ext cx="116408" cy="107411"/>
      </dsp:txXfrm>
    </dsp:sp>
    <dsp:sp modelId="{1BA7F5DC-B4B5-4164-A58D-DA3C2FDB30C4}">
      <dsp:nvSpPr>
        <dsp:cNvPr id="0" name=""/>
        <dsp:cNvSpPr/>
      </dsp:nvSpPr>
      <dsp:spPr>
        <a:xfrm>
          <a:off x="1581319" y="1305986"/>
          <a:ext cx="1204793" cy="375633"/>
        </a:xfrm>
        <a:prstGeom prst="roundRect">
          <a:avLst>
            <a:gd name="adj" fmla="val 10000"/>
          </a:avLst>
        </a:prstGeom>
        <a:solidFill>
          <a:schemeClr val="lt1"/>
        </a:solidFill>
        <a:ln w="25400" cap="flat" cmpd="sng" algn="ctr">
          <a:solidFill>
            <a:schemeClr val="accent2"/>
          </a:solidFill>
          <a:prstDash val="solid"/>
        </a:ln>
        <a:effectLst/>
        <a:scene3d>
          <a:camera prst="orthographicFront"/>
          <a:lightRig rig="flat" dir="t"/>
        </a:scene3d>
        <a:sp3d/>
      </dsp:spPr>
      <dsp:style>
        <a:lnRef idx="2">
          <a:schemeClr val="accent2"/>
        </a:lnRef>
        <a:fillRef idx="1">
          <a:schemeClr val="lt1"/>
        </a:fillRef>
        <a:effectRef idx="0">
          <a:schemeClr val="accent2"/>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dirty="0"/>
            <a:t>2</a:t>
          </a:r>
        </a:p>
      </dsp:txBody>
      <dsp:txXfrm>
        <a:off x="1592321" y="1316988"/>
        <a:ext cx="1182789" cy="353629"/>
      </dsp:txXfrm>
    </dsp:sp>
    <dsp:sp modelId="{0BE93041-2B77-4B30-B77A-EC139AFC906F}">
      <dsp:nvSpPr>
        <dsp:cNvPr id="0" name=""/>
        <dsp:cNvSpPr/>
      </dsp:nvSpPr>
      <dsp:spPr>
        <a:xfrm rot="22528">
          <a:off x="2861944" y="1409264"/>
          <a:ext cx="160770" cy="179019"/>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nl-NL" sz="700" kern="1200"/>
        </a:p>
      </dsp:txBody>
      <dsp:txXfrm>
        <a:off x="2861945" y="1444910"/>
        <a:ext cx="112539" cy="107411"/>
      </dsp:txXfrm>
    </dsp:sp>
    <dsp:sp modelId="{0DD879A0-39E5-43C5-947E-5636434B03C5}">
      <dsp:nvSpPr>
        <dsp:cNvPr id="0" name=""/>
        <dsp:cNvSpPr/>
      </dsp:nvSpPr>
      <dsp:spPr>
        <a:xfrm>
          <a:off x="3089446" y="1297557"/>
          <a:ext cx="1108433" cy="411624"/>
        </a:xfrm>
        <a:prstGeom prst="roundRect">
          <a:avLst>
            <a:gd name="adj" fmla="val 10000"/>
          </a:avLst>
        </a:prstGeom>
        <a:solidFill>
          <a:schemeClr val="lt1"/>
        </a:solidFill>
        <a:ln w="25400" cap="flat" cmpd="sng" algn="ctr">
          <a:solidFill>
            <a:schemeClr val="accent2"/>
          </a:solidFill>
          <a:prstDash val="solid"/>
        </a:ln>
        <a:effectLst/>
        <a:scene3d>
          <a:camera prst="orthographicFront"/>
          <a:lightRig rig="flat" dir="t"/>
        </a:scene3d>
        <a:sp3d/>
      </dsp:spPr>
      <dsp:style>
        <a:lnRef idx="2">
          <a:schemeClr val="accent2"/>
        </a:lnRef>
        <a:fillRef idx="1">
          <a:schemeClr val="lt1"/>
        </a:fillRef>
        <a:effectRef idx="0">
          <a:schemeClr val="accent2"/>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dirty="0"/>
            <a:t>3</a:t>
          </a:r>
        </a:p>
      </dsp:txBody>
      <dsp:txXfrm>
        <a:off x="3101502" y="1309613"/>
        <a:ext cx="1084321" cy="387512"/>
      </dsp:txXfrm>
    </dsp:sp>
    <dsp:sp modelId="{181F9966-71B8-436B-A470-9A1F48A35CAD}">
      <dsp:nvSpPr>
        <dsp:cNvPr id="0" name=""/>
        <dsp:cNvSpPr/>
      </dsp:nvSpPr>
      <dsp:spPr>
        <a:xfrm rot="21568630">
          <a:off x="4286429" y="1407138"/>
          <a:ext cx="187740" cy="179019"/>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nl-NL" sz="700" kern="1200"/>
        </a:p>
      </dsp:txBody>
      <dsp:txXfrm>
        <a:off x="4286430" y="1443187"/>
        <a:ext cx="134034" cy="107411"/>
      </dsp:txXfrm>
    </dsp:sp>
    <dsp:sp modelId="{14407B62-7E29-4A1A-8C59-D2757045092E}">
      <dsp:nvSpPr>
        <dsp:cNvPr id="0" name=""/>
        <dsp:cNvSpPr/>
      </dsp:nvSpPr>
      <dsp:spPr>
        <a:xfrm>
          <a:off x="4552093" y="1295706"/>
          <a:ext cx="1406782" cy="385911"/>
        </a:xfrm>
        <a:prstGeom prst="roundRect">
          <a:avLst>
            <a:gd name="adj" fmla="val 10000"/>
          </a:avLst>
        </a:prstGeom>
        <a:solidFill>
          <a:schemeClr val="lt1"/>
        </a:solidFill>
        <a:ln w="25400" cap="flat" cmpd="sng" algn="ctr">
          <a:solidFill>
            <a:schemeClr val="accent2"/>
          </a:solidFill>
          <a:prstDash val="solid"/>
        </a:ln>
        <a:effectLst/>
        <a:scene3d>
          <a:camera prst="orthographicFront"/>
          <a:lightRig rig="flat" dir="t"/>
        </a:scene3d>
        <a:sp3d/>
      </dsp:spPr>
      <dsp:style>
        <a:lnRef idx="2">
          <a:schemeClr val="accent2"/>
        </a:lnRef>
        <a:fillRef idx="1">
          <a:schemeClr val="lt1"/>
        </a:fillRef>
        <a:effectRef idx="0">
          <a:schemeClr val="accent2"/>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dirty="0"/>
            <a:t>4</a:t>
          </a:r>
        </a:p>
      </dsp:txBody>
      <dsp:txXfrm>
        <a:off x="4563396" y="1307009"/>
        <a:ext cx="1384176" cy="363305"/>
      </dsp:txXfrm>
    </dsp:sp>
    <dsp:sp modelId="{D5C1C651-ED51-4F8C-A2CE-76E1C805B3DD}">
      <dsp:nvSpPr>
        <dsp:cNvPr id="0" name=""/>
        <dsp:cNvSpPr/>
      </dsp:nvSpPr>
      <dsp:spPr>
        <a:xfrm rot="52582">
          <a:off x="6009962" y="1411521"/>
          <a:ext cx="108330" cy="179019"/>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nl-NL" sz="700" kern="1200"/>
        </a:p>
      </dsp:txBody>
      <dsp:txXfrm>
        <a:off x="6009964" y="1447076"/>
        <a:ext cx="75831" cy="107411"/>
      </dsp:txXfrm>
    </dsp:sp>
    <dsp:sp modelId="{C447183F-D70B-4EA1-9B2A-3660BC3EB561}">
      <dsp:nvSpPr>
        <dsp:cNvPr id="0" name=""/>
        <dsp:cNvSpPr/>
      </dsp:nvSpPr>
      <dsp:spPr>
        <a:xfrm>
          <a:off x="6163249" y="1295708"/>
          <a:ext cx="1293913" cy="433470"/>
        </a:xfrm>
        <a:prstGeom prst="roundRect">
          <a:avLst>
            <a:gd name="adj" fmla="val 10000"/>
          </a:avLst>
        </a:prstGeom>
        <a:solidFill>
          <a:schemeClr val="lt1"/>
        </a:solidFill>
        <a:ln w="25400" cap="flat" cmpd="sng" algn="ctr">
          <a:solidFill>
            <a:schemeClr val="accent2"/>
          </a:solidFill>
          <a:prstDash val="solid"/>
        </a:ln>
        <a:effectLst/>
        <a:scene3d>
          <a:camera prst="orthographicFront"/>
          <a:lightRig rig="flat" dir="t"/>
        </a:scene3d>
        <a:sp3d/>
      </dsp:spPr>
      <dsp:style>
        <a:lnRef idx="2">
          <a:schemeClr val="accent2"/>
        </a:lnRef>
        <a:fillRef idx="1">
          <a:schemeClr val="lt1"/>
        </a:fillRef>
        <a:effectRef idx="0">
          <a:schemeClr val="accent2"/>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dirty="0"/>
            <a:t>5</a:t>
          </a:r>
        </a:p>
      </dsp:txBody>
      <dsp:txXfrm>
        <a:off x="6175945" y="1308404"/>
        <a:ext cx="1268521" cy="408078"/>
      </dsp:txXfrm>
    </dsp:sp>
    <dsp:sp modelId="{C17AA281-8DED-4EF3-BD73-746C762B41ED}">
      <dsp:nvSpPr>
        <dsp:cNvPr id="0" name=""/>
        <dsp:cNvSpPr/>
      </dsp:nvSpPr>
      <dsp:spPr>
        <a:xfrm rot="21599227">
          <a:off x="7515471" y="1422761"/>
          <a:ext cx="123615" cy="179019"/>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nl-NL" sz="700" kern="1200"/>
        </a:p>
      </dsp:txBody>
      <dsp:txXfrm>
        <a:off x="7515471" y="1458569"/>
        <a:ext cx="86531" cy="107411"/>
      </dsp:txXfrm>
    </dsp:sp>
    <dsp:sp modelId="{0B7A5094-CC52-408C-9556-47A2754B6ED4}">
      <dsp:nvSpPr>
        <dsp:cNvPr id="0" name=""/>
        <dsp:cNvSpPr/>
      </dsp:nvSpPr>
      <dsp:spPr>
        <a:xfrm>
          <a:off x="7690398" y="1295708"/>
          <a:ext cx="1322902" cy="432777"/>
        </a:xfrm>
        <a:prstGeom prst="roundRect">
          <a:avLst>
            <a:gd name="adj" fmla="val 10000"/>
          </a:avLst>
        </a:prstGeom>
        <a:solidFill>
          <a:schemeClr val="lt1"/>
        </a:solidFill>
        <a:ln w="25400" cap="flat" cmpd="sng" algn="ctr">
          <a:solidFill>
            <a:schemeClr val="accent2"/>
          </a:solidFill>
          <a:prstDash val="solid"/>
        </a:ln>
        <a:effectLst/>
        <a:scene3d>
          <a:camera prst="orthographicFront"/>
          <a:lightRig rig="flat" dir="t"/>
        </a:scene3d>
        <a:sp3d/>
      </dsp:spPr>
      <dsp:style>
        <a:lnRef idx="2">
          <a:schemeClr val="accent2"/>
        </a:lnRef>
        <a:fillRef idx="1">
          <a:schemeClr val="lt1"/>
        </a:fillRef>
        <a:effectRef idx="0">
          <a:schemeClr val="accent2"/>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dirty="0"/>
            <a:t>6</a:t>
          </a:r>
        </a:p>
      </dsp:txBody>
      <dsp:txXfrm>
        <a:off x="7703074" y="1308384"/>
        <a:ext cx="1297550" cy="40742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4D0F5C-1B68-417E-B4DE-687082908CF2}" type="datetimeFigureOut">
              <a:rPr lang="nl-NL" smtClean="0"/>
              <a:t>15-9-2020</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A13710-67D0-4746-9C73-429C4F87B03D}" type="slidenum">
              <a:rPr lang="nl-NL" smtClean="0"/>
              <a:t>‹nr.›</a:t>
            </a:fld>
            <a:endParaRPr lang="nl-NL"/>
          </a:p>
        </p:txBody>
      </p:sp>
    </p:spTree>
    <p:extLst>
      <p:ext uri="{BB962C8B-B14F-4D97-AF65-F5344CB8AC3E}">
        <p14:creationId xmlns:p14="http://schemas.microsoft.com/office/powerpoint/2010/main" val="3909019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900" b="1" dirty="0">
                <a:latin typeface="Verdana" pitchFamily="34" charset="0"/>
              </a:rPr>
              <a:t>Introductie</a:t>
            </a:r>
            <a:r>
              <a:rPr lang="nl-NL" sz="900" b="0" baseline="0" dirty="0">
                <a:latin typeface="Verdana" pitchFamily="34" charset="0"/>
              </a:rPr>
              <a:t> </a:t>
            </a:r>
          </a:p>
          <a:p>
            <a:pPr>
              <a:defRPr/>
            </a:pPr>
            <a:endParaRPr lang="nl-NL" sz="900" b="0" dirty="0">
              <a:latin typeface="Verdana" pitchFamily="34" charset="0"/>
            </a:endParaRPr>
          </a:p>
          <a:p>
            <a:pPr>
              <a:defRPr/>
            </a:pPr>
            <a:r>
              <a:rPr lang="nl-NL" sz="900" b="0" dirty="0">
                <a:latin typeface="Verdana" pitchFamily="34" charset="0"/>
              </a:rPr>
              <a:t>Dit jaar zit uw kind in groep</a:t>
            </a:r>
            <a:r>
              <a:rPr lang="nl-NL" sz="900" b="0" baseline="0" dirty="0">
                <a:latin typeface="Verdana" pitchFamily="34" charset="0"/>
              </a:rPr>
              <a:t> 4.</a:t>
            </a:r>
            <a:endParaRPr lang="nl-NL" sz="900" b="0" dirty="0">
              <a:latin typeface="Verdana"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900" b="0" dirty="0">
                <a:latin typeface="Verdana" pitchFamily="34" charset="0"/>
              </a:rPr>
              <a:t>Een spannend jaar, waarin volop aandacht wordt besteed aan het </a:t>
            </a:r>
            <a:r>
              <a:rPr lang="nl-NL" sz="900" b="0" i="1" dirty="0">
                <a:latin typeface="Verdana" pitchFamily="34" charset="0"/>
              </a:rPr>
              <a:t>voortgezet lezen.</a:t>
            </a:r>
            <a:r>
              <a:rPr lang="nl-NL" sz="900" b="0" dirty="0">
                <a:latin typeface="Verdana" pitchFamily="34" charset="0"/>
              </a:rPr>
              <a:t> Dit</a:t>
            </a:r>
            <a:r>
              <a:rPr lang="nl-NL" sz="900" b="0" baseline="0" dirty="0">
                <a:latin typeface="Verdana" pitchFamily="34" charset="0"/>
              </a:rPr>
              <a:t> vakgebied </a:t>
            </a:r>
            <a:r>
              <a:rPr lang="nl-NL" sz="900" b="0" i="1" baseline="0" dirty="0">
                <a:latin typeface="Verdana" pitchFamily="34" charset="0"/>
              </a:rPr>
              <a:t>voortgezet lezen </a:t>
            </a:r>
            <a:r>
              <a:rPr lang="nl-NL" sz="900" b="0" baseline="0" dirty="0">
                <a:latin typeface="Verdana" pitchFamily="34" charset="0"/>
              </a:rPr>
              <a:t>bestaat uit twee onderdelen: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nl-NL" sz="900" b="0" baseline="0" dirty="0">
                <a:latin typeface="Verdana" pitchFamily="34" charset="0"/>
              </a:rPr>
              <a:t>technisch lezen (verklanken wat je leest)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nl-NL" sz="900" b="0" baseline="0" dirty="0">
                <a:latin typeface="Verdana" pitchFamily="34" charset="0"/>
              </a:rPr>
              <a:t>begrijpend en studerend lezen (begrijpen wat je leest)</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900" b="0" dirty="0">
              <a:latin typeface="Verdana" pitchFamily="34" charset="0"/>
            </a:endParaRPr>
          </a:p>
          <a:p>
            <a:pPr>
              <a:defRPr/>
            </a:pPr>
            <a:r>
              <a:rPr lang="nl-NL" sz="900" b="0" dirty="0">
                <a:latin typeface="Verdana" pitchFamily="34" charset="0"/>
              </a:rPr>
              <a:t>Voor het technisch lezen, oftewel het leren</a:t>
            </a:r>
            <a:r>
              <a:rPr lang="nl-NL" sz="900" b="0" baseline="0" dirty="0">
                <a:latin typeface="Verdana" pitchFamily="34" charset="0"/>
              </a:rPr>
              <a:t> verklanken van leesmoeilijkheden</a:t>
            </a:r>
            <a:r>
              <a:rPr lang="nl-NL" sz="900" b="0" dirty="0">
                <a:latin typeface="Verdana" pitchFamily="34" charset="0"/>
              </a:rPr>
              <a:t> werken we voor de groepen 4 tot en met 8 met de methode </a:t>
            </a:r>
            <a:r>
              <a:rPr lang="nl-NL" sz="900" b="0" i="1" dirty="0">
                <a:latin typeface="Verdana" pitchFamily="34" charset="0"/>
              </a:rPr>
              <a:t>Station Zuid</a:t>
            </a:r>
            <a:r>
              <a:rPr lang="nl-NL" sz="900" b="0" dirty="0">
                <a:latin typeface="Verdana" pitchFamily="34" charset="0"/>
              </a:rPr>
              <a:t>, een methode van uitgeverij Malmberg.</a:t>
            </a:r>
          </a:p>
        </p:txBody>
      </p:sp>
      <p:sp>
        <p:nvSpPr>
          <p:cNvPr id="4" name="Tijdelijke aanduiding voor dianummer 3"/>
          <p:cNvSpPr>
            <a:spLocks noGrp="1"/>
          </p:cNvSpPr>
          <p:nvPr>
            <p:ph type="sldNum" sz="quarter" idx="10"/>
          </p:nvPr>
        </p:nvSpPr>
        <p:spPr/>
        <p:txBody>
          <a:bodyPr/>
          <a:lstStyle/>
          <a:p>
            <a:fld id="{ED4C88B8-F5F9-40E7-8A8B-31B959E81C6D}" type="slidenum">
              <a:rPr lang="nl-NL" smtClean="0"/>
              <a:pPr/>
              <a:t>1</a:t>
            </a:fld>
            <a:endParaRPr lang="nl-NL"/>
          </a:p>
        </p:txBody>
      </p:sp>
    </p:spTree>
    <p:extLst>
      <p:ext uri="{BB962C8B-B14F-4D97-AF65-F5344CB8AC3E}">
        <p14:creationId xmlns:p14="http://schemas.microsoft.com/office/powerpoint/2010/main" val="2199706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Tijdelijke aanduiding voor notiti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defRPr/>
            </a:pPr>
            <a:r>
              <a:rPr lang="nl-NL" altLang="nl-NL" sz="1100" b="1" dirty="0"/>
              <a:t>Bij mooie luisterverhalen horen prettige luisterstemmen met een sterke inleving. Die inleving stimuleert de visualisatie van de kinderen.</a:t>
            </a:r>
          </a:p>
          <a:p>
            <a:pPr>
              <a:defRPr/>
            </a:pPr>
            <a:endParaRPr lang="nl-NL" altLang="nl-NL" sz="1100" b="1" dirty="0"/>
          </a:p>
          <a:p>
            <a:pPr>
              <a:defRPr/>
            </a:pPr>
            <a:r>
              <a:rPr lang="nl-NL" altLang="nl-NL" sz="1100" b="1" dirty="0"/>
              <a:t>Stemacteurs</a:t>
            </a:r>
            <a:r>
              <a:rPr lang="nl-NL" altLang="nl-NL" sz="1100" dirty="0"/>
              <a:t>:</a:t>
            </a:r>
          </a:p>
          <a:p>
            <a:pPr marL="171450" indent="-171450">
              <a:buFontTx/>
              <a:buChar char="-"/>
              <a:defRPr/>
            </a:pPr>
            <a:r>
              <a:rPr lang="nl-NL" altLang="nl-NL" sz="1100" dirty="0" err="1"/>
              <a:t>Moniek</a:t>
            </a:r>
            <a:r>
              <a:rPr lang="nl-NL" altLang="nl-NL" sz="1100" dirty="0"/>
              <a:t> Hendrickx</a:t>
            </a:r>
            <a:r>
              <a:rPr lang="nl-NL" altLang="nl-NL" sz="1100" baseline="0" dirty="0"/>
              <a:t> leest </a:t>
            </a:r>
            <a:r>
              <a:rPr lang="nl-NL" altLang="nl-NL" sz="1100" dirty="0"/>
              <a:t>groep 4 en 7 voor</a:t>
            </a:r>
          </a:p>
          <a:p>
            <a:pPr>
              <a:defRPr/>
            </a:pPr>
            <a:r>
              <a:rPr lang="nl-NL" altLang="nl-NL" sz="1100" dirty="0"/>
              <a:t>    (Bekend van </a:t>
            </a:r>
            <a:r>
              <a:rPr lang="nl-NL" altLang="nl-NL" sz="1100" dirty="0" err="1"/>
              <a:t>penoza</a:t>
            </a:r>
            <a:r>
              <a:rPr lang="nl-NL" altLang="nl-NL" sz="1100" dirty="0"/>
              <a:t> ,Sonny Boy en veel andere films. Gouden Kalf in 2013)</a:t>
            </a:r>
          </a:p>
          <a:p>
            <a:pPr>
              <a:defRPr/>
            </a:pPr>
            <a:endParaRPr lang="nl-NL" altLang="nl-NL" sz="1100" dirty="0"/>
          </a:p>
          <a:p>
            <a:pPr marL="171450" indent="-171450">
              <a:buFontTx/>
              <a:buChar char="-"/>
              <a:defRPr/>
            </a:pPr>
            <a:r>
              <a:rPr lang="nl-NL" altLang="nl-NL" sz="1100" dirty="0" err="1"/>
              <a:t>Dieuwertje</a:t>
            </a:r>
            <a:r>
              <a:rPr lang="nl-NL" altLang="nl-NL" sz="1100" dirty="0"/>
              <a:t> Blok</a:t>
            </a:r>
            <a:r>
              <a:rPr lang="nl-NL" altLang="nl-NL" sz="1100" baseline="0" dirty="0"/>
              <a:t> leest </a:t>
            </a:r>
            <a:r>
              <a:rPr lang="nl-NL" altLang="nl-NL" sz="1100" dirty="0"/>
              <a:t>groep 5 voor</a:t>
            </a:r>
          </a:p>
          <a:p>
            <a:pPr>
              <a:defRPr/>
            </a:pPr>
            <a:r>
              <a:rPr lang="nl-NL" altLang="nl-NL" sz="1100" dirty="0"/>
              <a:t>    (wie kent haar niet: het Sinterklaasjournaal, omroepster en van het radioprogramma</a:t>
            </a:r>
            <a:r>
              <a:rPr lang="nl-NL" altLang="nl-NL" sz="1100" baseline="0" dirty="0"/>
              <a:t> Podium. </a:t>
            </a:r>
            <a:endParaRPr lang="nl-NL" altLang="nl-NL" sz="1100" dirty="0"/>
          </a:p>
          <a:p>
            <a:pPr marL="171450" indent="-171450">
              <a:buFontTx/>
              <a:buChar char="-"/>
              <a:defRPr/>
            </a:pPr>
            <a:endParaRPr lang="nl-NL" altLang="nl-NL" sz="1100" dirty="0"/>
          </a:p>
          <a:p>
            <a:pPr marL="171450" indent="-171450">
              <a:buFontTx/>
              <a:buChar char="-"/>
              <a:defRPr/>
            </a:pPr>
            <a:r>
              <a:rPr lang="nl-NL" altLang="nl-NL" sz="1100" dirty="0"/>
              <a:t>Peter Blok</a:t>
            </a:r>
            <a:r>
              <a:rPr lang="nl-NL" altLang="nl-NL" sz="1100" baseline="0" dirty="0"/>
              <a:t> leest</a:t>
            </a:r>
            <a:r>
              <a:rPr lang="nl-NL" altLang="nl-NL" sz="1100" dirty="0"/>
              <a:t> groep 6 en 8 voor</a:t>
            </a:r>
          </a:p>
          <a:p>
            <a:pPr>
              <a:defRPr/>
            </a:pPr>
            <a:r>
              <a:rPr lang="nl-NL" altLang="nl-NL" sz="1100" dirty="0"/>
              <a:t>   (bekend acteur van o.a. </a:t>
            </a:r>
            <a:r>
              <a:rPr lang="nl-NL" altLang="nl-NL" sz="1100" dirty="0" err="1"/>
              <a:t>Penoza</a:t>
            </a:r>
            <a:r>
              <a:rPr lang="nl-NL" altLang="nl-NL" sz="1100" dirty="0"/>
              <a:t>, Medisch centrum West, maar de stem van John Smith in </a:t>
            </a:r>
            <a:r>
              <a:rPr lang="nl-NL" altLang="nl-NL" sz="1100" dirty="0" err="1"/>
              <a:t>Disney’s</a:t>
            </a:r>
            <a:r>
              <a:rPr lang="nl-NL" altLang="nl-NL" sz="1100" dirty="0"/>
              <a:t> </a:t>
            </a:r>
            <a:r>
              <a:rPr lang="nl-NL" altLang="nl-NL" sz="1100" dirty="0" err="1"/>
              <a:t>Pocahontas</a:t>
            </a:r>
            <a:r>
              <a:rPr lang="nl-NL" altLang="nl-NL" sz="1100" dirty="0"/>
              <a:t> en van </a:t>
            </a:r>
            <a:r>
              <a:rPr lang="nl-NL" altLang="nl-NL" sz="1100" dirty="0" err="1"/>
              <a:t>Shrek</a:t>
            </a:r>
            <a:r>
              <a:rPr lang="nl-NL" altLang="nl-NL" sz="1100" dirty="0"/>
              <a:t>).</a:t>
            </a:r>
          </a:p>
          <a:p>
            <a:pPr>
              <a:defRPr/>
            </a:pPr>
            <a:endParaRPr lang="nl-NL" altLang="nl-NL" sz="1100" dirty="0"/>
          </a:p>
        </p:txBody>
      </p:sp>
      <p:sp>
        <p:nvSpPr>
          <p:cNvPr id="6144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2437021-5044-41AF-878D-6B20D4B6BEC5}" type="slidenum">
              <a:rPr lang="nl-NL" altLang="nl-NL" smtClean="0">
                <a:latin typeface="Verdana" pitchFamily="34" charset="0"/>
              </a:rPr>
              <a:pPr eaLnBrk="1" hangingPunct="1">
                <a:spcBef>
                  <a:spcPct val="0"/>
                </a:spcBef>
              </a:pPr>
              <a:t>10</a:t>
            </a:fld>
            <a:endParaRPr lang="nl-NL" altLang="nl-NL">
              <a:latin typeface="Verdan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defRPr/>
            </a:pPr>
            <a:r>
              <a:rPr lang="nl-NL" altLang="nl-NL" sz="1200" b="1" dirty="0"/>
              <a:t>Opbouw van afleveringen van de jeugdserie.</a:t>
            </a:r>
          </a:p>
          <a:p>
            <a:pPr marL="171450" indent="-171450">
              <a:buFont typeface="Arial" panose="020B0604020202020204" pitchFamily="34" charset="0"/>
              <a:buChar char="•"/>
              <a:defRPr/>
            </a:pPr>
            <a:r>
              <a:rPr lang="nl-NL" altLang="nl-NL" sz="1200" u="none" dirty="0"/>
              <a:t>Elke aflevering bestaat</a:t>
            </a:r>
            <a:r>
              <a:rPr lang="nl-NL" altLang="nl-NL" sz="1200" u="none" baseline="0" dirty="0"/>
              <a:t> uit 6 luisterfragmenten verdeeld over </a:t>
            </a:r>
            <a:r>
              <a:rPr lang="nl-NL" altLang="nl-NL" sz="1200" u="none" dirty="0"/>
              <a:t>twee weken.</a:t>
            </a:r>
          </a:p>
          <a:p>
            <a:pPr marL="171450" indent="-171450">
              <a:buFont typeface="Arial" panose="020B0604020202020204" pitchFamily="34" charset="0"/>
              <a:buChar char="•"/>
              <a:defRPr/>
            </a:pPr>
            <a:r>
              <a:rPr lang="nl-NL" altLang="nl-NL" sz="1200" dirty="0"/>
              <a:t>Aan het eind van week 1, net voor het weekend, eindigt het verhaal op het </a:t>
            </a:r>
            <a:r>
              <a:rPr lang="nl-NL" altLang="nl-NL" sz="1200" dirty="0" err="1"/>
              <a:t>digbord</a:t>
            </a:r>
            <a:r>
              <a:rPr lang="nl-NL" altLang="nl-NL" sz="1200" dirty="0"/>
              <a:t> met een cliffhanger.</a:t>
            </a:r>
          </a:p>
          <a:p>
            <a:pPr marL="171450" indent="-171450">
              <a:buFont typeface="Arial" panose="020B0604020202020204" pitchFamily="34" charset="0"/>
              <a:buChar char="•"/>
            </a:pPr>
            <a:r>
              <a:rPr lang="nl-NL" altLang="nl-NL" sz="1200" dirty="0"/>
              <a:t>Daarna wordt op het </a:t>
            </a:r>
            <a:r>
              <a:rPr lang="nl-NL" altLang="nl-NL" sz="1200" dirty="0" err="1"/>
              <a:t>digbord</a:t>
            </a:r>
            <a:r>
              <a:rPr lang="nl-NL" altLang="nl-NL" sz="1200" dirty="0"/>
              <a:t> een code gepresenteerd. </a:t>
            </a:r>
          </a:p>
        </p:txBody>
      </p:sp>
      <p:sp>
        <p:nvSpPr>
          <p:cNvPr id="4" name="Slide Number Placeholder 3"/>
          <p:cNvSpPr>
            <a:spLocks noGrp="1"/>
          </p:cNvSpPr>
          <p:nvPr>
            <p:ph type="sldNum" sz="quarter" idx="10"/>
          </p:nvPr>
        </p:nvSpPr>
        <p:spPr/>
        <p:txBody>
          <a:bodyPr/>
          <a:lstStyle/>
          <a:p>
            <a:pPr>
              <a:defRPr/>
            </a:pPr>
            <a:fld id="{56DE3962-F12C-D049-B941-BD57D133FEE9}" type="slidenum">
              <a:rPr lang="nl-NL" smtClean="0"/>
              <a:pPr>
                <a:defRPr/>
              </a:pPr>
              <a:t>11</a:t>
            </a:fld>
            <a:endParaRPr lang="nl-NL"/>
          </a:p>
        </p:txBody>
      </p:sp>
    </p:spTree>
    <p:extLst>
      <p:ext uri="{BB962C8B-B14F-4D97-AF65-F5344CB8AC3E}">
        <p14:creationId xmlns:p14="http://schemas.microsoft.com/office/powerpoint/2010/main" val="3681792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u="none" baseline="0" dirty="0">
                <a:latin typeface="Verdana" panose="020B0604030504040204" pitchFamily="34" charset="0"/>
                <a:ea typeface="Verdana" panose="020B0604030504040204" pitchFamily="34" charset="0"/>
                <a:cs typeface="Verdana" panose="020B0604030504040204" pitchFamily="34" charset="0"/>
              </a:rPr>
              <a:t>De code die de kinderen hebben gekregen kan op de website www.debrandweerclub.nl worden ingevuld.</a:t>
            </a:r>
          </a:p>
          <a:p>
            <a:r>
              <a:rPr lang="nl-NL" sz="1200" b="0" i="0" u="none" baseline="0" dirty="0">
                <a:latin typeface="Verdana" panose="020B0604030504040204" pitchFamily="34" charset="0"/>
                <a:ea typeface="Verdana" panose="020B0604030504040204" pitchFamily="34" charset="0"/>
                <a:cs typeface="Verdana" panose="020B0604030504040204" pitchFamily="34" charset="0"/>
              </a:rPr>
              <a:t>Hier ziet u een afbeelding van het inlogscherm. </a:t>
            </a:r>
          </a:p>
          <a:p>
            <a:r>
              <a:rPr lang="nl-NL" sz="1200" b="0" i="0" u="none" baseline="0" dirty="0">
                <a:latin typeface="Verdana" panose="020B0604030504040204" pitchFamily="34" charset="0"/>
                <a:ea typeface="Verdana" panose="020B0604030504040204" pitchFamily="34" charset="0"/>
                <a:cs typeface="Verdana" panose="020B0604030504040204" pitchFamily="34" charset="0"/>
              </a:rPr>
              <a:t>Onderaan ziet u de balk ‘Informatie voor ouders’ </a:t>
            </a:r>
            <a:r>
              <a:rPr lang="nl-NL" sz="1200" b="0" i="1" u="none" baseline="0" dirty="0">
                <a:latin typeface="Verdana" panose="020B0604030504040204" pitchFamily="34" charset="0"/>
                <a:ea typeface="Verdana" panose="020B0604030504040204" pitchFamily="34" charset="0"/>
                <a:cs typeface="Verdana" panose="020B0604030504040204" pitchFamily="34" charset="0"/>
              </a:rPr>
              <a:t>[klik op de dia en de balk wordt vergroot]. </a:t>
            </a:r>
            <a:r>
              <a:rPr lang="nl-NL" sz="1200" b="0" i="0" u="none" baseline="0" dirty="0">
                <a:latin typeface="Verdana" panose="020B0604030504040204" pitchFamily="34" charset="0"/>
                <a:ea typeface="Verdana" panose="020B0604030504040204" pitchFamily="34" charset="0"/>
                <a:cs typeface="Verdana" panose="020B0604030504040204" pitchFamily="34" charset="0"/>
              </a:rPr>
              <a:t>Jullie kunnen te allen tijde lezen wat de bedoeling is van de site van ‘De Brandweerclub’ die de kinderen aan het bekijken zijn. Tevens is op het oudergedeelte achtergrondinformatie terug te vinden over de methode en over de mogelijkheden om thuis aandacht aan lezen te besteden. </a:t>
            </a:r>
          </a:p>
          <a:p>
            <a:pPr marL="171450" indent="-171450">
              <a:buFontTx/>
              <a:buChar char="-"/>
            </a:pPr>
            <a:endParaRPr lang="nl-NL" sz="1200" b="0" i="0" u="none" baseline="0" dirty="0">
              <a:latin typeface="Verdana" panose="020B0604030504040204" pitchFamily="34" charset="0"/>
              <a:ea typeface="Verdana" panose="020B0604030504040204" pitchFamily="34" charset="0"/>
              <a:cs typeface="Verdana" panose="020B0604030504040204" pitchFamily="34" charset="0"/>
            </a:endParaRPr>
          </a:p>
          <a:p>
            <a:endParaRPr lang="nl-NL" sz="1200" baseline="0"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56DE3962-F12C-D049-B941-BD57D133FEE9}" type="slidenum">
              <a:rPr lang="nl-NL" smtClean="0"/>
              <a:pPr>
                <a:defRPr/>
              </a:pPr>
              <a:t>12</a:t>
            </a:fld>
            <a:endParaRPr lang="nl-NL"/>
          </a:p>
        </p:txBody>
      </p:sp>
    </p:spTree>
    <p:extLst>
      <p:ext uri="{BB962C8B-B14F-4D97-AF65-F5344CB8AC3E}">
        <p14:creationId xmlns:p14="http://schemas.microsoft.com/office/powerpoint/2010/main" val="1791903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l-NL" sz="1200" b="0" i="0" u="none" strike="noStrike" baseline="0" dirty="0">
                <a:latin typeface="Verdana" panose="020B0604030504040204" pitchFamily="34" charset="0"/>
                <a:ea typeface="Verdana" panose="020B0604030504040204" pitchFamily="34" charset="0"/>
                <a:cs typeface="Verdana" panose="020B0604030504040204" pitchFamily="34" charset="0"/>
              </a:rPr>
              <a:t>Kern van de website is de tekst van één van de hoofdpersonages van ‘De Brandweerclub’.</a:t>
            </a:r>
          </a:p>
          <a:p>
            <a:pPr marL="171450" indent="-171450">
              <a:buFont typeface="Arial" panose="020B0604020202020204" pitchFamily="34" charset="0"/>
              <a:buChar char="•"/>
            </a:pPr>
            <a:r>
              <a:rPr lang="nl-NL" sz="1200" b="0" i="0" u="none" baseline="0" dirty="0">
                <a:latin typeface="Verdana" panose="020B0604030504040204" pitchFamily="34" charset="0"/>
                <a:ea typeface="Verdana" panose="020B0604030504040204" pitchFamily="34" charset="0"/>
                <a:cs typeface="Verdana" panose="020B0604030504040204" pitchFamily="34" charset="0"/>
              </a:rPr>
              <a:t>Deze tekst geeft een verdieping aan het verhaal en/of de personages. Denk hierbij aan de sites van Het Sinterklaasjournaal en </a:t>
            </a:r>
            <a:r>
              <a:rPr lang="nl-NL" sz="1200" b="0" i="0" u="none" baseline="0" dirty="0" err="1">
                <a:latin typeface="Verdana" panose="020B0604030504040204" pitchFamily="34" charset="0"/>
                <a:ea typeface="Verdana" panose="020B0604030504040204" pitchFamily="34" charset="0"/>
                <a:cs typeface="Verdana" panose="020B0604030504040204" pitchFamily="34" charset="0"/>
              </a:rPr>
              <a:t>Spangas</a:t>
            </a:r>
            <a:r>
              <a:rPr lang="nl-NL" sz="1200" b="0" i="0" u="none" baseline="0" dirty="0">
                <a:latin typeface="Verdana" panose="020B0604030504040204" pitchFamily="34" charset="0"/>
                <a:ea typeface="Verdana" panose="020B0604030504040204" pitchFamily="34" charset="0"/>
                <a:cs typeface="Verdana" panose="020B0604030504040204" pitchFamily="34" charset="0"/>
              </a:rPr>
              <a:t>. Op school gaat het vervolgverhaal verder, op de site vinden de kinderen een ‘uitstapje’ bij dat verhaal. </a:t>
            </a:r>
          </a:p>
          <a:p>
            <a:pPr marL="171450" indent="-171450">
              <a:buFont typeface="Arial" panose="020B0604020202020204" pitchFamily="34" charset="0"/>
              <a:buChar char="•"/>
            </a:pPr>
            <a:r>
              <a:rPr lang="nl-NL" sz="1200" b="0" i="0" u="none" baseline="0" dirty="0">
                <a:latin typeface="Verdana" panose="020B0604030504040204" pitchFamily="34" charset="0"/>
                <a:ea typeface="Verdana" panose="020B0604030504040204" pitchFamily="34" charset="0"/>
                <a:cs typeface="Verdana" panose="020B0604030504040204" pitchFamily="34" charset="0"/>
              </a:rPr>
              <a:t>De tekst sluit aan bij het AVI-niveau van de betreffende jaargroep. Er is gekozen voor een goede leesbaarheid (corpsgrootte, vervagen van de achtergrond, interlinie). De website is ook geschikt om te bekijken op tablet en telefoon.</a:t>
            </a:r>
          </a:p>
          <a:p>
            <a:pPr marL="171450" indent="-171450">
              <a:buFontTx/>
              <a:buChar char="-"/>
            </a:pPr>
            <a:endParaRPr lang="nl-NL" sz="1200" b="0" i="0" u="none" baseline="0" dirty="0">
              <a:latin typeface="Verdana" panose="020B0604030504040204" pitchFamily="34" charset="0"/>
              <a:ea typeface="Verdana" panose="020B0604030504040204" pitchFamily="34" charset="0"/>
              <a:cs typeface="Verdana" panose="020B0604030504040204" pitchFamily="34" charset="0"/>
            </a:endParaRPr>
          </a:p>
          <a:p>
            <a:endParaRPr lang="nl-NL" sz="1200" baseline="0"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56DE3962-F12C-D049-B941-BD57D133FEE9}" type="slidenum">
              <a:rPr lang="nl-NL" smtClean="0"/>
              <a:pPr>
                <a:defRPr/>
              </a:pPr>
              <a:t>13</a:t>
            </a:fld>
            <a:endParaRPr lang="nl-NL"/>
          </a:p>
        </p:txBody>
      </p:sp>
    </p:spTree>
    <p:extLst>
      <p:ext uri="{BB962C8B-B14F-4D97-AF65-F5344CB8AC3E}">
        <p14:creationId xmlns:p14="http://schemas.microsoft.com/office/powerpoint/2010/main" val="1791903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l-NL" sz="1200" b="0" i="0" u="none" baseline="0" dirty="0">
                <a:latin typeface="Verdana" panose="020B0604030504040204" pitchFamily="34" charset="0"/>
                <a:ea typeface="Verdana" panose="020B0604030504040204" pitchFamily="34" charset="0"/>
                <a:cs typeface="Verdana" panose="020B0604030504040204" pitchFamily="34" charset="0"/>
              </a:rPr>
              <a:t>Behalve dat de kinderen verder kunnen lezen over de belevenissen van de leden van ‘De Brandweerclub’, krijgen ze ook boekentips die passen bij het thema van het blok en dus bij het thema waarin de avonturen zich afspelen. Ook deze teksten zijn geschreven op het juiste AVI-niveau. Ook kunnen kinderen de verhalen teruglezen.</a:t>
            </a:r>
          </a:p>
          <a:p>
            <a:pPr marL="171450" indent="-171450">
              <a:buFont typeface="Arial" panose="020B0604020202020204" pitchFamily="34" charset="0"/>
              <a:buChar char="•"/>
            </a:pPr>
            <a:r>
              <a:rPr lang="nl-NL" sz="1200" b="0" i="0" u="none" baseline="0" dirty="0">
                <a:latin typeface="Verdana" panose="020B0604030504040204" pitchFamily="34" charset="0"/>
                <a:ea typeface="Verdana" panose="020B0604030504040204" pitchFamily="34" charset="0"/>
                <a:cs typeface="Verdana" panose="020B0604030504040204" pitchFamily="34" charset="0"/>
              </a:rPr>
              <a:t>En dan is er nog de ‘</a:t>
            </a:r>
            <a:r>
              <a:rPr lang="nl-NL" sz="1200" b="0" i="0" u="none" baseline="0" dirty="0" err="1">
                <a:latin typeface="Verdana" panose="020B0604030504040204" pitchFamily="34" charset="0"/>
                <a:ea typeface="Verdana" panose="020B0604030504040204" pitchFamily="34" charset="0"/>
                <a:cs typeface="Verdana" panose="020B0604030504040204" pitchFamily="34" charset="0"/>
              </a:rPr>
              <a:t>Zummelse</a:t>
            </a:r>
            <a:r>
              <a:rPr lang="nl-NL" sz="1200" b="0" i="0" u="none" baseline="0" dirty="0">
                <a:latin typeface="Verdana" panose="020B0604030504040204" pitchFamily="34" charset="0"/>
                <a:ea typeface="Verdana" panose="020B0604030504040204" pitchFamily="34" charset="0"/>
                <a:cs typeface="Verdana" panose="020B0604030504040204" pitchFamily="34" charset="0"/>
              </a:rPr>
              <a:t> bode’, waar leesnieuws te vinden is. Ook deze teksten zijn geschreven op het juiste AVI-niveau.</a:t>
            </a:r>
          </a:p>
          <a:p>
            <a:pPr marL="171450" indent="-171450">
              <a:buFont typeface="Arial" panose="020B0604020202020204" pitchFamily="34" charset="0"/>
              <a:buChar char="•"/>
            </a:pPr>
            <a:endParaRPr lang="nl-NL" sz="1200" b="0" i="0" u="none" baseline="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nl-NL" sz="1200" baseline="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56DE3962-F12C-D049-B941-BD57D133FEE9}" type="slidenum">
              <a:rPr lang="nl-NL" smtClean="0"/>
              <a:pPr>
                <a:defRPr/>
              </a:pPr>
              <a:t>14</a:t>
            </a:fld>
            <a:endParaRPr lang="nl-NL"/>
          </a:p>
        </p:txBody>
      </p:sp>
    </p:spTree>
    <p:extLst>
      <p:ext uri="{BB962C8B-B14F-4D97-AF65-F5344CB8AC3E}">
        <p14:creationId xmlns:p14="http://schemas.microsoft.com/office/powerpoint/2010/main" val="1791903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ltLang="nl-NL" sz="1200" dirty="0"/>
              <a:t>Deel van de site voor ouders via button rechtsonder.</a:t>
            </a:r>
          </a:p>
          <a:p>
            <a:r>
              <a:rPr lang="nl-NL" altLang="nl-NL" sz="1200" dirty="0"/>
              <a:t>Hier </a:t>
            </a:r>
            <a:r>
              <a:rPr lang="nl-NL" altLang="nl-NL" sz="1200"/>
              <a:t>vin</a:t>
            </a:r>
            <a:r>
              <a:rPr lang="nl-NL" altLang="nl-NL" sz="1200" baseline="0"/>
              <a:t>d je i</a:t>
            </a:r>
            <a:r>
              <a:rPr lang="nl-NL" altLang="nl-NL" sz="1200"/>
              <a:t>nformatie </a:t>
            </a:r>
            <a:r>
              <a:rPr lang="nl-NL" altLang="nl-NL" sz="1200" dirty="0"/>
              <a:t>over de methode, de Brandweerclub en voorleestips!</a:t>
            </a:r>
          </a:p>
          <a:p>
            <a:endParaRPr lang="nl-NL" altLang="nl-NL" sz="12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56DE3962-F12C-D049-B941-BD57D133FEE9}" type="slidenum">
              <a:rPr lang="nl-NL" smtClean="0"/>
              <a:pPr>
                <a:defRPr/>
              </a:pPr>
              <a:t>15</a:t>
            </a:fld>
            <a:endParaRPr lang="nl-NL"/>
          </a:p>
        </p:txBody>
      </p:sp>
    </p:spTree>
    <p:extLst>
      <p:ext uri="{BB962C8B-B14F-4D97-AF65-F5344CB8AC3E}">
        <p14:creationId xmlns:p14="http://schemas.microsoft.com/office/powerpoint/2010/main" val="179190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900" b="1" dirty="0">
                <a:latin typeface="Verdana" pitchFamily="34" charset="0"/>
              </a:rPr>
              <a:t>Waarom Station Zuid</a:t>
            </a:r>
            <a:endParaRPr lang="nl-NL" sz="900" b="1" baseline="0" dirty="0">
              <a:latin typeface="Verdana" pitchFamily="34" charset="0"/>
            </a:endParaRPr>
          </a:p>
          <a:p>
            <a:pPr>
              <a:defRPr/>
            </a:pPr>
            <a:endParaRPr lang="nl-NL" sz="900" dirty="0">
              <a:latin typeface="Verdana" pitchFamily="34" charset="0"/>
            </a:endParaRPr>
          </a:p>
          <a:p>
            <a:pPr>
              <a:defRPr/>
            </a:pPr>
            <a:r>
              <a:rPr lang="nl-NL" sz="900" dirty="0">
                <a:latin typeface="Verdana" pitchFamily="34" charset="0"/>
              </a:rPr>
              <a:t>Met Station Zuid leren de kinderen hun technische</a:t>
            </a:r>
            <a:r>
              <a:rPr lang="nl-NL" sz="900" baseline="0" dirty="0">
                <a:latin typeface="Verdana" pitchFamily="34" charset="0"/>
              </a:rPr>
              <a:t> leesvaardigheid verder ontwikkelen. </a:t>
            </a:r>
          </a:p>
          <a:p>
            <a:pPr>
              <a:defRPr/>
            </a:pPr>
            <a:r>
              <a:rPr lang="nl-NL" sz="900" dirty="0">
                <a:latin typeface="Verdana" pitchFamily="34" charset="0"/>
              </a:rPr>
              <a:t>De basis die ze hebben aangeleerd in groep 3 wordt verder uitgewerkt, waarbij het</a:t>
            </a:r>
            <a:r>
              <a:rPr lang="nl-NL" sz="900" baseline="0" dirty="0">
                <a:latin typeface="Verdana" pitchFamily="34" charset="0"/>
              </a:rPr>
              <a:t> accent verschuift van correct en nauwkeurig lezen naar vloeiend lezen, het lezen met hoorbaar begrip.</a:t>
            </a:r>
          </a:p>
          <a:p>
            <a:pPr>
              <a:defRPr/>
            </a:pPr>
            <a:r>
              <a:rPr lang="nl-NL" sz="900" baseline="0" dirty="0">
                <a:latin typeface="Verdana" pitchFamily="34" charset="0"/>
              </a:rPr>
              <a:t>Niet alleen het </a:t>
            </a:r>
            <a:r>
              <a:rPr lang="nl-NL" sz="900" u="sng" baseline="0" dirty="0">
                <a:latin typeface="Verdana" pitchFamily="34" charset="0"/>
              </a:rPr>
              <a:t>kunnen</a:t>
            </a:r>
            <a:r>
              <a:rPr lang="nl-NL" sz="900" baseline="0" dirty="0">
                <a:latin typeface="Verdana" pitchFamily="34" charset="0"/>
              </a:rPr>
              <a:t> lezen is belangrijk, ook het </a:t>
            </a:r>
            <a:r>
              <a:rPr lang="nl-NL" sz="900" u="sng" baseline="0" dirty="0">
                <a:latin typeface="Verdana" pitchFamily="34" charset="0"/>
              </a:rPr>
              <a:t>willen</a:t>
            </a:r>
            <a:r>
              <a:rPr lang="nl-NL" sz="900" baseline="0" dirty="0">
                <a:latin typeface="Verdana" pitchFamily="34" charset="0"/>
              </a:rPr>
              <a:t> lezen is belangrijk. Dus het stimuleren van de intrinsieke motivatie om te lezen. Daarom besteden we met Station Zuid ook aandacht aan leesbevordering en leesbeleving. We geloven namelijk sterk in de positieve wisselwerking in het kunnen en willen lezen.</a:t>
            </a:r>
          </a:p>
        </p:txBody>
      </p:sp>
      <p:sp>
        <p:nvSpPr>
          <p:cNvPr id="4" name="Tijdelijke aanduiding voor dianummer 3"/>
          <p:cNvSpPr>
            <a:spLocks noGrp="1"/>
          </p:cNvSpPr>
          <p:nvPr>
            <p:ph type="sldNum" sz="quarter" idx="10"/>
          </p:nvPr>
        </p:nvSpPr>
        <p:spPr/>
        <p:txBody>
          <a:bodyPr/>
          <a:lstStyle/>
          <a:p>
            <a:fld id="{ED4C88B8-F5F9-40E7-8A8B-31B959E81C6D}" type="slidenum">
              <a:rPr lang="nl-NL" smtClean="0"/>
              <a:pPr/>
              <a:t>2</a:t>
            </a:fld>
            <a:endParaRPr lang="nl-NL"/>
          </a:p>
        </p:txBody>
      </p:sp>
    </p:spTree>
    <p:extLst>
      <p:ext uri="{BB962C8B-B14F-4D97-AF65-F5344CB8AC3E}">
        <p14:creationId xmlns:p14="http://schemas.microsoft.com/office/powerpoint/2010/main" val="4041661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900" b="1" u="none" dirty="0"/>
              <a:t>Werken op drie niveaus</a:t>
            </a:r>
          </a:p>
          <a:p>
            <a:pPr>
              <a:defRPr/>
            </a:pPr>
            <a:endParaRPr lang="nl-NL" sz="900" u="sng" dirty="0"/>
          </a:p>
          <a:p>
            <a:pPr>
              <a:defRPr/>
            </a:pPr>
            <a:r>
              <a:rPr lang="nl-NL" sz="900" dirty="0"/>
              <a:t>Omdat niet alle kinderen hetzelfde leesniveau hebben, werken we met drie niveaus. De doelen zijn voor alle kinderen</a:t>
            </a:r>
            <a:r>
              <a:rPr lang="nl-NL" sz="900" baseline="0" dirty="0"/>
              <a:t> gelijk. Voor de kinderen die meer nodig hebben om de doelen te bereiken is er extra instructie en begeleiding. </a:t>
            </a:r>
            <a:r>
              <a:rPr lang="nl-NL" sz="900" dirty="0"/>
              <a:t>Alle kinderen krijgen uitleg en hulp (instructie) op hun eigen niveau. Zo halen we het beste uit ieder kind.</a:t>
            </a:r>
          </a:p>
          <a:p>
            <a:pPr>
              <a:defRPr/>
            </a:pPr>
            <a:endParaRPr lang="nl-NL" sz="900" dirty="0"/>
          </a:p>
          <a:p>
            <a:pPr>
              <a:defRPr/>
            </a:pPr>
            <a:r>
              <a:rPr lang="nl-NL" sz="900" dirty="0"/>
              <a:t>Zwakke</a:t>
            </a:r>
            <a:r>
              <a:rPr lang="nl-NL" sz="900" baseline="0" dirty="0"/>
              <a:t> (risico) lezers</a:t>
            </a:r>
            <a:r>
              <a:rPr lang="nl-NL" sz="900" dirty="0"/>
              <a:t>:	dat zijn de kinderen die onder het niveau van de basisgroep lezen en extra instructie en begeleiding van de leerkracht nodig hebben om de leerdoelen te halen. </a:t>
            </a:r>
          </a:p>
          <a:p>
            <a:pPr>
              <a:defRPr/>
            </a:pPr>
            <a:r>
              <a:rPr lang="nl-NL" sz="900" dirty="0"/>
              <a:t>Gemiddelde lezers:	dat is de basisgroep kinderen. Zij krijgen de basisbegeleiding</a:t>
            </a:r>
            <a:r>
              <a:rPr lang="nl-NL" sz="900" baseline="0" dirty="0"/>
              <a:t> en </a:t>
            </a:r>
            <a:r>
              <a:rPr lang="nl-NL" sz="900" dirty="0"/>
              <a:t>volgen hun eigen route door het werkboek.</a:t>
            </a:r>
          </a:p>
          <a:p>
            <a:pPr>
              <a:defRPr/>
            </a:pPr>
            <a:r>
              <a:rPr lang="nl-NL" sz="900" dirty="0"/>
              <a:t>Sterke lezers:	dit zijn de kinderen die boven het leesniveau</a:t>
            </a:r>
            <a:r>
              <a:rPr lang="nl-NL" sz="900" baseline="0" dirty="0"/>
              <a:t> van de basisgroep lezen. Zij werken in een eigen werkboek, maar wel aan dezelfde leerdoelen.</a:t>
            </a:r>
            <a:endParaRPr lang="nl-NL" sz="900" dirty="0"/>
          </a:p>
          <a:p>
            <a:pPr>
              <a:defRPr/>
            </a:pPr>
            <a:endParaRPr lang="nl-NL" sz="900" dirty="0"/>
          </a:p>
          <a:p>
            <a:pPr>
              <a:defRPr/>
            </a:pPr>
            <a:r>
              <a:rPr lang="nl-NL" sz="900" dirty="0"/>
              <a:t>De niveaus liggen niet vast: we toetsen de kinderen regelmatig om te kijken of de indeling nog klopt. </a:t>
            </a:r>
          </a:p>
          <a:p>
            <a:pPr>
              <a:defRPr/>
            </a:pPr>
            <a:endParaRPr lang="nl-NL" sz="900" dirty="0"/>
          </a:p>
          <a:p>
            <a:pPr marL="0" marR="0" indent="0" algn="l" defTabSz="914400" rtl="0" eaLnBrk="1" fontAlgn="auto" latinLnBrk="0" hangingPunct="1">
              <a:lnSpc>
                <a:spcPct val="100000"/>
              </a:lnSpc>
              <a:spcBef>
                <a:spcPts val="0"/>
              </a:spcBef>
              <a:spcAft>
                <a:spcPts val="0"/>
              </a:spcAft>
              <a:buClrTx/>
              <a:buSzTx/>
              <a:buFontTx/>
              <a:buNone/>
              <a:tabLst/>
              <a:defRPr/>
            </a:pPr>
            <a:r>
              <a:rPr lang="nl-NL" sz="900" b="0" i="0" baseline="0" dirty="0"/>
              <a:t>AVI-niveaus geven het technisch leesniveau aan. Veel boeken zijn voorzien een AVI-keurmerk.  </a:t>
            </a:r>
          </a:p>
          <a:p>
            <a:pPr marL="0" marR="0" indent="0" algn="l" defTabSz="914400" rtl="0" eaLnBrk="1" fontAlgn="auto" latinLnBrk="0" hangingPunct="1">
              <a:lnSpc>
                <a:spcPct val="100000"/>
              </a:lnSpc>
              <a:spcBef>
                <a:spcPts val="0"/>
              </a:spcBef>
              <a:spcAft>
                <a:spcPts val="0"/>
              </a:spcAft>
              <a:buClrTx/>
              <a:buSzTx/>
              <a:buFontTx/>
              <a:buNone/>
              <a:tabLst/>
              <a:defRPr/>
            </a:pPr>
            <a:r>
              <a:rPr lang="nl-NL" sz="900" dirty="0"/>
              <a:t>In groep 4 werken we met alle kinderen toe naar leesniveau AVI-E4.</a:t>
            </a:r>
            <a:r>
              <a:rPr lang="nl-NL" sz="900" baseline="0" dirty="0"/>
              <a:t>  </a:t>
            </a:r>
            <a:r>
              <a:rPr lang="nl-NL" sz="900" dirty="0"/>
              <a:t>E4 staat voor</a:t>
            </a:r>
            <a:r>
              <a:rPr lang="nl-NL" sz="900" baseline="0" dirty="0"/>
              <a:t> ‘eind groep 4’. </a:t>
            </a:r>
            <a:r>
              <a:rPr lang="nl-NL" sz="900" dirty="0"/>
              <a:t>Dat is het niveau dat de kinderen eind groep 4 zouden moeten beheersen. </a:t>
            </a:r>
          </a:p>
        </p:txBody>
      </p:sp>
      <p:sp>
        <p:nvSpPr>
          <p:cNvPr id="4" name="Tijdelijke aanduiding voor dianummer 3"/>
          <p:cNvSpPr>
            <a:spLocks noGrp="1"/>
          </p:cNvSpPr>
          <p:nvPr>
            <p:ph type="sldNum" sz="quarter" idx="10"/>
          </p:nvPr>
        </p:nvSpPr>
        <p:spPr/>
        <p:txBody>
          <a:bodyPr/>
          <a:lstStyle/>
          <a:p>
            <a:fld id="{ED4C88B8-F5F9-40E7-8A8B-31B959E81C6D}" type="slidenum">
              <a:rPr lang="nl-NL" smtClean="0"/>
              <a:pPr/>
              <a:t>3</a:t>
            </a:fld>
            <a:endParaRPr lang="nl-NL"/>
          </a:p>
        </p:txBody>
      </p:sp>
    </p:spTree>
    <p:extLst>
      <p:ext uri="{BB962C8B-B14F-4D97-AF65-F5344CB8AC3E}">
        <p14:creationId xmlns:p14="http://schemas.microsoft.com/office/powerpoint/2010/main" val="4041661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900" b="1" u="none" dirty="0">
                <a:latin typeface="Verdana" pitchFamily="34" charset="0"/>
              </a:rPr>
              <a:t>Effectief onderwijs met hoge leesresultaten</a:t>
            </a:r>
          </a:p>
          <a:p>
            <a:pPr>
              <a:defRPr/>
            </a:pPr>
            <a:endParaRPr lang="nl-NL" sz="900" u="sng" dirty="0">
              <a:latin typeface="Verdana" pitchFamily="34" charset="0"/>
            </a:endParaRPr>
          </a:p>
          <a:p>
            <a:pPr>
              <a:defRPr/>
            </a:pPr>
            <a:r>
              <a:rPr lang="nl-NL" sz="900" u="none" dirty="0">
                <a:latin typeface="Verdana" pitchFamily="34" charset="0"/>
              </a:rPr>
              <a:t>Dit</a:t>
            </a:r>
            <a:r>
              <a:rPr lang="nl-NL" sz="900" u="none" baseline="0" dirty="0">
                <a:latin typeface="Verdana" pitchFamily="34" charset="0"/>
              </a:rPr>
              <a:t> zijn de punten die ervoor zorgen dat ons technisch leesonderwijs zeer effectief is en dat het leidt tot hoge leesresultaten.</a:t>
            </a:r>
          </a:p>
          <a:p>
            <a:pPr>
              <a:defRPr/>
            </a:pPr>
            <a:r>
              <a:rPr lang="nl-NL" sz="900" u="none" baseline="0" dirty="0">
                <a:latin typeface="Verdana" pitchFamily="34" charset="0"/>
              </a:rPr>
              <a:t>In de volgende dia’s laten we zien wat we met elk punten bedoelen.</a:t>
            </a:r>
          </a:p>
        </p:txBody>
      </p:sp>
      <p:sp>
        <p:nvSpPr>
          <p:cNvPr id="4" name="Tijdelijke aanduiding voor dianummer 3"/>
          <p:cNvSpPr>
            <a:spLocks noGrp="1"/>
          </p:cNvSpPr>
          <p:nvPr>
            <p:ph type="sldNum" sz="quarter" idx="10"/>
          </p:nvPr>
        </p:nvSpPr>
        <p:spPr/>
        <p:txBody>
          <a:bodyPr/>
          <a:lstStyle/>
          <a:p>
            <a:fld id="{ED4C88B8-F5F9-40E7-8A8B-31B959E81C6D}" type="slidenum">
              <a:rPr lang="nl-NL" smtClean="0"/>
              <a:pPr/>
              <a:t>4</a:t>
            </a:fld>
            <a:endParaRPr lang="nl-NL"/>
          </a:p>
        </p:txBody>
      </p:sp>
    </p:spTree>
    <p:extLst>
      <p:ext uri="{BB962C8B-B14F-4D97-AF65-F5344CB8AC3E}">
        <p14:creationId xmlns:p14="http://schemas.microsoft.com/office/powerpoint/2010/main" val="4041661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900" b="1" u="none" dirty="0">
                <a:latin typeface="Verdana" pitchFamily="34" charset="0"/>
              </a:rPr>
              <a:t>Effectief onderwijs met hoge leesresultaten</a:t>
            </a:r>
          </a:p>
          <a:p>
            <a:pPr>
              <a:defRPr/>
            </a:pPr>
            <a:endParaRPr lang="nl-NL" sz="900" u="sng" dirty="0">
              <a:latin typeface="Verdana" pitchFamily="34" charset="0"/>
            </a:endParaRPr>
          </a:p>
          <a:p>
            <a:pPr marL="171450" indent="-171450">
              <a:buFont typeface="Arial" panose="020B0604020202020204" pitchFamily="34" charset="0"/>
              <a:buChar char="•"/>
              <a:defRPr/>
            </a:pPr>
            <a:r>
              <a:rPr lang="nl-NL" sz="900" u="none" baseline="0" dirty="0">
                <a:latin typeface="Verdana" pitchFamily="34" charset="0"/>
              </a:rPr>
              <a:t>In </a:t>
            </a:r>
            <a:r>
              <a:rPr lang="nl-NL" sz="900" i="1" u="none" baseline="0" dirty="0">
                <a:latin typeface="Verdana" pitchFamily="34" charset="0"/>
              </a:rPr>
              <a:t>Station Zuid </a:t>
            </a:r>
            <a:r>
              <a:rPr lang="nl-NL" sz="900" u="none" baseline="0" dirty="0">
                <a:latin typeface="Verdana" pitchFamily="34" charset="0"/>
              </a:rPr>
              <a:t>stellen we per les 1 </a:t>
            </a:r>
            <a:r>
              <a:rPr lang="nl-NL" sz="900" u="none" baseline="0" dirty="0" err="1">
                <a:latin typeface="Verdana" pitchFamily="34" charset="0"/>
              </a:rPr>
              <a:t>lesdoel</a:t>
            </a:r>
            <a:r>
              <a:rPr lang="nl-NL" sz="900" u="none" baseline="0" dirty="0">
                <a:latin typeface="Verdana" pitchFamily="34" charset="0"/>
              </a:rPr>
              <a:t> centraal. Daar wordt in de les intensief mee gewerkt. </a:t>
            </a:r>
          </a:p>
          <a:p>
            <a:pPr marL="171450" indent="-171450">
              <a:buFont typeface="Arial" panose="020B0604020202020204" pitchFamily="34" charset="0"/>
              <a:buChar char="•"/>
              <a:defRPr/>
            </a:pPr>
            <a:r>
              <a:rPr lang="nl-NL" sz="900" u="none" baseline="0" dirty="0">
                <a:latin typeface="Verdana" pitchFamily="34" charset="0"/>
              </a:rPr>
              <a:t>Alle opdrachten in de les zijn gericht op dat </a:t>
            </a:r>
            <a:r>
              <a:rPr lang="nl-NL" sz="900" u="none" baseline="0" dirty="0" err="1">
                <a:latin typeface="Verdana" pitchFamily="34" charset="0"/>
              </a:rPr>
              <a:t>lesdoel</a:t>
            </a:r>
            <a:r>
              <a:rPr lang="nl-NL" sz="900" u="none" baseline="0" dirty="0">
                <a:latin typeface="Verdana" pitchFamily="34" charset="0"/>
              </a:rPr>
              <a:t> en in elke opdracht wordt er gelezen. </a:t>
            </a:r>
          </a:p>
          <a:p>
            <a:pPr marL="171450" indent="-171450">
              <a:buFont typeface="Arial" panose="020B0604020202020204" pitchFamily="34" charset="0"/>
              <a:buChar char="•"/>
              <a:defRPr/>
            </a:pPr>
            <a:r>
              <a:rPr lang="nl-NL" sz="900" u="none" baseline="0" dirty="0">
                <a:latin typeface="Verdana" pitchFamily="34" charset="0"/>
              </a:rPr>
              <a:t>Er is een opbouw in het oefenen met het </a:t>
            </a:r>
            <a:r>
              <a:rPr lang="nl-NL" sz="900" u="none" baseline="0" dirty="0" err="1">
                <a:latin typeface="Verdana" pitchFamily="34" charset="0"/>
              </a:rPr>
              <a:t>lesdoel</a:t>
            </a:r>
            <a:r>
              <a:rPr lang="nl-NL" sz="900" u="none" baseline="0" dirty="0">
                <a:latin typeface="Verdana" pitchFamily="34" charset="0"/>
              </a:rPr>
              <a:t> op woord-, zins- en tekstniveau.</a:t>
            </a:r>
          </a:p>
          <a:p>
            <a:pPr marL="171450" indent="-171450">
              <a:buFont typeface="Arial" panose="020B0604020202020204" pitchFamily="34" charset="0"/>
              <a:buChar char="•"/>
              <a:defRPr/>
            </a:pPr>
            <a:r>
              <a:rPr lang="nl-NL" sz="900" u="none" baseline="0" dirty="0">
                <a:latin typeface="Verdana" pitchFamily="34" charset="0"/>
              </a:rPr>
              <a:t>Op woordniveau lezen de kinderen </a:t>
            </a:r>
            <a:r>
              <a:rPr lang="nl-NL" sz="900" u="none" baseline="0" dirty="0" err="1">
                <a:latin typeface="Verdana" pitchFamily="34" charset="0"/>
              </a:rPr>
              <a:t>connectrijen</a:t>
            </a:r>
            <a:r>
              <a:rPr lang="nl-NL" sz="900" u="none" baseline="0" dirty="0">
                <a:latin typeface="Verdana" pitchFamily="34" charset="0"/>
              </a:rPr>
              <a:t>, waarbij de kinderen elk woord lezen. Eerst correct en dan met hoger tempo.</a:t>
            </a:r>
          </a:p>
          <a:p>
            <a:pPr marL="171450" indent="-171450">
              <a:buFont typeface="Arial" panose="020B0604020202020204" pitchFamily="34" charset="0"/>
              <a:buChar char="•"/>
              <a:defRPr/>
            </a:pPr>
            <a:r>
              <a:rPr lang="nl-NL" sz="900" u="none" baseline="0" dirty="0">
                <a:latin typeface="Verdana" pitchFamily="34" charset="0"/>
              </a:rPr>
              <a:t>De kinderen moeten soms de leesmoeilijkheid (</a:t>
            </a:r>
            <a:r>
              <a:rPr lang="nl-NL" sz="900" u="none" baseline="0" dirty="0" err="1">
                <a:latin typeface="Verdana" pitchFamily="34" charset="0"/>
              </a:rPr>
              <a:t>lesdoel</a:t>
            </a:r>
            <a:r>
              <a:rPr lang="nl-NL" sz="900" u="none" baseline="0" dirty="0">
                <a:latin typeface="Verdana" pitchFamily="34" charset="0"/>
              </a:rPr>
              <a:t>) kleuren in de oefening. Dit ten behoeve van de klankherkenning in het woord en te voorbereiding op het herhaald lezen van de woorden in de oefening.</a:t>
            </a:r>
          </a:p>
          <a:p>
            <a:pPr marL="171450" indent="-171450">
              <a:buFont typeface="Arial" panose="020B0604020202020204" pitchFamily="34" charset="0"/>
              <a:buChar char="•"/>
              <a:defRPr/>
            </a:pPr>
            <a:r>
              <a:rPr lang="nl-NL" sz="900" u="none" baseline="0" dirty="0">
                <a:latin typeface="Verdana" pitchFamily="34" charset="0"/>
              </a:rPr>
              <a:t>De woordrij-oefening  wordt ook gebruikt voor de instructie aan de groep, waarbij we eerst een of meerdere woordrijen voordoen, dan de rijen lezen met de groep. Dat geeft ook zwakkere lezers het vertrouwen hardop te verklanken. Tot slot worden er beurten gegeven.</a:t>
            </a:r>
          </a:p>
          <a:p>
            <a:pPr marL="171450" indent="-171450">
              <a:buFont typeface="Arial" panose="020B0604020202020204" pitchFamily="34" charset="0"/>
              <a:buChar char="•"/>
              <a:defRPr/>
            </a:pPr>
            <a:r>
              <a:rPr lang="nl-NL" sz="900" u="none" baseline="0" dirty="0">
                <a:latin typeface="Verdana" pitchFamily="34" charset="0"/>
              </a:rPr>
              <a:t>Ook zijn er in het lesmateriaal timer-opdrachten opgenomen. De kinderen lezen de woordrijen in tweetallen en gebruiken een stopklok (stopwatch). Het gaat hier om het op tempo lezen van de opdracht. Steeds sneller. Let wel: eerst goed, dan op tempo.</a:t>
            </a:r>
          </a:p>
          <a:p>
            <a:pPr marL="171450" indent="-171450">
              <a:buFont typeface="Arial" panose="020B0604020202020204" pitchFamily="34" charset="0"/>
              <a:buChar char="•"/>
              <a:defRPr/>
            </a:pPr>
            <a:endParaRPr lang="nl-NL" sz="900" u="none" baseline="0" dirty="0">
              <a:latin typeface="Verdana" pitchFamily="34" charset="0"/>
            </a:endParaRPr>
          </a:p>
          <a:p>
            <a:pPr>
              <a:defRPr/>
            </a:pPr>
            <a:r>
              <a:rPr lang="nl-NL" sz="900" u="sng" dirty="0">
                <a:latin typeface="Verdana" pitchFamily="34" charset="0"/>
              </a:rPr>
              <a:t>Naast het de werkboekjes bevat de methode veel materiaal voor automatiseren van de leesmoeilijkheden:</a:t>
            </a:r>
          </a:p>
          <a:p>
            <a:pPr marL="171450" indent="-171450">
              <a:buFont typeface="Arial" panose="020B0604020202020204" pitchFamily="34" charset="0"/>
              <a:buChar char="•"/>
              <a:defRPr/>
            </a:pPr>
            <a:r>
              <a:rPr lang="nl-NL" sz="900" dirty="0">
                <a:latin typeface="Verdana" pitchFamily="34" charset="0"/>
              </a:rPr>
              <a:t>De</a:t>
            </a:r>
            <a:r>
              <a:rPr lang="nl-NL" sz="900" baseline="0" dirty="0">
                <a:latin typeface="Verdana" pitchFamily="34" charset="0"/>
              </a:rPr>
              <a:t> kinderen kunnen intensief met de leesmoeilijkheden aan de slag. Dat doen ze bijvoorbeeld met de Roetsjboeken waarin woordrijen, zinnen en tekstjes zijn opgenomen om heel gericht met de leesmoeilijkheden te oefenen. </a:t>
            </a:r>
          </a:p>
          <a:p>
            <a:pPr marL="171450" indent="-171450">
              <a:buFont typeface="Arial" panose="020B0604020202020204" pitchFamily="34" charset="0"/>
              <a:buChar char="•"/>
              <a:defRPr/>
            </a:pPr>
            <a:r>
              <a:rPr lang="nl-NL" sz="900" baseline="0" dirty="0">
                <a:latin typeface="Verdana" pitchFamily="34" charset="0"/>
              </a:rPr>
              <a:t>Ook kan de Oefensoftware hiervoor worden ingezet. Na een instapoefening oefenen de kinderen op hun eigen niveau.</a:t>
            </a:r>
          </a:p>
        </p:txBody>
      </p:sp>
      <p:sp>
        <p:nvSpPr>
          <p:cNvPr id="4" name="Tijdelijke aanduiding voor dianummer 3"/>
          <p:cNvSpPr>
            <a:spLocks noGrp="1"/>
          </p:cNvSpPr>
          <p:nvPr>
            <p:ph type="sldNum" sz="quarter" idx="10"/>
          </p:nvPr>
        </p:nvSpPr>
        <p:spPr/>
        <p:txBody>
          <a:bodyPr/>
          <a:lstStyle/>
          <a:p>
            <a:fld id="{ED4C88B8-F5F9-40E7-8A8B-31B959E81C6D}" type="slidenum">
              <a:rPr lang="nl-NL" smtClean="0"/>
              <a:pPr/>
              <a:t>5</a:t>
            </a:fld>
            <a:endParaRPr lang="nl-NL"/>
          </a:p>
        </p:txBody>
      </p:sp>
    </p:spTree>
    <p:extLst>
      <p:ext uri="{BB962C8B-B14F-4D97-AF65-F5344CB8AC3E}">
        <p14:creationId xmlns:p14="http://schemas.microsoft.com/office/powerpoint/2010/main" val="4041661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900" b="1" dirty="0"/>
              <a:t>Leerlijn leesbevordering</a:t>
            </a:r>
            <a:endParaRPr lang="nl-NL" sz="900" b="1" baseline="0" dirty="0"/>
          </a:p>
          <a:p>
            <a:endParaRPr lang="nl-NL" sz="900" i="0" baseline="0" dirty="0"/>
          </a:p>
          <a:p>
            <a:r>
              <a:rPr lang="nl-NL" sz="900" i="0" baseline="0" dirty="0"/>
              <a:t>Om het zelf lezen te stimuleren laten we de kinderen in aanraking komen met allerlei verschillende soorten teksten en kinderboeken. De kinderen leren hun eigen leessmaak ontdekken en ontwikkelen een positieve leeshouding.</a:t>
            </a:r>
          </a:p>
          <a:p>
            <a:endParaRPr lang="nl-NL" sz="900"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NL" sz="900" i="0" baseline="0" dirty="0"/>
              <a:t>Elke week is er een </a:t>
            </a:r>
            <a:r>
              <a:rPr lang="nl-NL" sz="900" i="0" baseline="0" dirty="0" err="1"/>
              <a:t>leesbevorderingsles</a:t>
            </a:r>
            <a:r>
              <a:rPr lang="nl-NL" sz="900" i="0" baseline="0" dirty="0"/>
              <a:t>. In deze lessen wordt er veel samengewerkt en wordt er geen onderscheid gemaakt in de leesniveaus in de groep. </a:t>
            </a:r>
            <a:endParaRPr lang="nl-NL" sz="900" i="1" baseline="0" dirty="0"/>
          </a:p>
          <a:p>
            <a:r>
              <a:rPr lang="nl-NL" sz="900" i="0" baseline="0" dirty="0"/>
              <a:t>De lessen volgen de leerlijn die door de methodemakers samen met de Stichting Lezen is ontwikkeld. </a:t>
            </a:r>
          </a:p>
          <a:p>
            <a:r>
              <a:rPr lang="nl-NL" sz="900" i="0" baseline="0" dirty="0"/>
              <a:t>Naast het ontdekken van hun leessmaak maken de kinderen ook kennis met verschillende aspecten van boeken. Denk hierbij aan: ontwikkeling van personages, kenmerken van genres, spanningsopbouw in een verhaal, etc. </a:t>
            </a:r>
          </a:p>
          <a:p>
            <a:r>
              <a:rPr lang="nl-NL" sz="900" i="0" baseline="0" dirty="0"/>
              <a:t>De kinderen leren dus op verschillende manieren naar een verhaal te kijken. Dit draagt bij aan het praten over verhalen / boeken en versterkt de persoonlijke leessmaakontwikkeling en leeshouding.</a:t>
            </a:r>
          </a:p>
          <a:p>
            <a:endParaRPr lang="nl-NL" sz="900" i="0" baseline="0" dirty="0"/>
          </a:p>
          <a:p>
            <a:r>
              <a:rPr lang="nl-NL" sz="900" i="0" baseline="0" dirty="0"/>
              <a:t>In deze les maken de kinderen kennis met verschillende soorten humor in kinderboeken. Hier wordt het genre ‘</a:t>
            </a:r>
            <a:r>
              <a:rPr lang="nl-NL" sz="900" i="0" baseline="0" dirty="0" err="1"/>
              <a:t>graphic</a:t>
            </a:r>
            <a:r>
              <a:rPr lang="nl-NL" sz="900" i="0" baseline="0" dirty="0"/>
              <a:t> </a:t>
            </a:r>
            <a:r>
              <a:rPr lang="nl-NL" sz="900" i="0" baseline="0" dirty="0" err="1"/>
              <a:t>novel</a:t>
            </a:r>
            <a:r>
              <a:rPr lang="nl-NL" sz="900" i="0" baseline="0" dirty="0"/>
              <a:t>’ als voorbeeld gebruikt, zeer populair, ook bij minder sterke lezers. Vindt een kind een van deze boeken leuk, dan helpen we ze verder door het geven van tips over andere boeken ze dan waarschijnlijk ook leuk vinden om te lezen.</a:t>
            </a:r>
          </a:p>
          <a:p>
            <a:endParaRPr lang="nl-NL" sz="900" i="0" baseline="0" dirty="0"/>
          </a:p>
          <a:p>
            <a:r>
              <a:rPr lang="nl-NL" sz="900" b="1" i="1" baseline="0" dirty="0"/>
              <a:t>Extra /achtergrondinformatie:</a:t>
            </a:r>
          </a:p>
          <a:p>
            <a:r>
              <a:rPr lang="nl-NL" sz="900" b="0" i="1" baseline="0" dirty="0"/>
              <a:t>Bij de aanpak van leesbevordering hebben we ons laten inspireren door de Engelse leesgoeroe </a:t>
            </a:r>
            <a:r>
              <a:rPr lang="nl-NL" sz="900" b="0" i="1" baseline="0" dirty="0" err="1"/>
              <a:t>Aidan</a:t>
            </a:r>
            <a:r>
              <a:rPr lang="nl-NL" sz="900" b="0" i="1" baseline="0" dirty="0"/>
              <a:t> </a:t>
            </a:r>
            <a:r>
              <a:rPr lang="nl-NL" sz="900" b="0" i="1" baseline="0" dirty="0" err="1"/>
              <a:t>Chambers</a:t>
            </a:r>
            <a:r>
              <a:rPr lang="nl-NL" sz="900" b="0" i="1" baseline="0" dirty="0"/>
              <a:t>. </a:t>
            </a:r>
            <a:r>
              <a:rPr lang="nl-NL" sz="900" i="1" baseline="0" dirty="0">
                <a:latin typeface="Verdana" panose="020B0604030504040204" pitchFamily="34" charset="0"/>
                <a:ea typeface="Verdana" panose="020B0604030504040204" pitchFamily="34" charset="0"/>
                <a:cs typeface="Verdana" panose="020B0604030504040204" pitchFamily="34" charset="0"/>
              </a:rPr>
              <a:t>In de </a:t>
            </a:r>
            <a:r>
              <a:rPr lang="nl-NL" sz="900" i="1" baseline="0" dirty="0" err="1">
                <a:latin typeface="Verdana" panose="020B0604030504040204" pitchFamily="34" charset="0"/>
                <a:ea typeface="Verdana" panose="020B0604030504040204" pitchFamily="34" charset="0"/>
                <a:cs typeface="Verdana" panose="020B0604030504040204" pitchFamily="34" charset="0"/>
              </a:rPr>
              <a:t>leesbevorderingsles</a:t>
            </a:r>
            <a:r>
              <a:rPr lang="nl-NL" sz="900" i="1" baseline="0" dirty="0">
                <a:latin typeface="Verdana" panose="020B0604030504040204" pitchFamily="34" charset="0"/>
                <a:ea typeface="Verdana" panose="020B0604030504040204" pitchFamily="34" charset="0"/>
                <a:cs typeface="Verdana" panose="020B0604030504040204" pitchFamily="34" charset="0"/>
              </a:rPr>
              <a:t> van de week ervoor wordt altijd duidelijk gemaakt of er specifieke materialen voor deze </a:t>
            </a:r>
            <a:r>
              <a:rPr lang="nl-NL" sz="900" i="1" baseline="0" dirty="0" err="1">
                <a:latin typeface="Verdana" panose="020B0604030504040204" pitchFamily="34" charset="0"/>
                <a:ea typeface="Verdana" panose="020B0604030504040204" pitchFamily="34" charset="0"/>
                <a:cs typeface="Verdana" panose="020B0604030504040204" pitchFamily="34" charset="0"/>
              </a:rPr>
              <a:t>leesbevorderingsles</a:t>
            </a:r>
            <a:r>
              <a:rPr lang="nl-NL" sz="900" i="1" baseline="0" dirty="0">
                <a:latin typeface="Verdana" panose="020B0604030504040204" pitchFamily="34" charset="0"/>
                <a:ea typeface="Verdana" panose="020B0604030504040204" pitchFamily="34" charset="0"/>
                <a:cs typeface="Verdana" panose="020B0604030504040204" pitchFamily="34" charset="0"/>
              </a:rPr>
              <a:t> nodig zijn. Ieder kind heeft bij de les </a:t>
            </a:r>
            <a:r>
              <a:rPr lang="nl-NL" sz="900" i="1" baseline="0" dirty="0" err="1">
                <a:latin typeface="Verdana" panose="020B0604030504040204" pitchFamily="34" charset="0"/>
                <a:ea typeface="Verdana" panose="020B0604030504040204" pitchFamily="34" charset="0"/>
                <a:cs typeface="Verdana" panose="020B0604030504040204" pitchFamily="34" charset="0"/>
              </a:rPr>
              <a:t>leesbevorderingsles</a:t>
            </a:r>
            <a:r>
              <a:rPr lang="nl-NL" sz="900" i="1" baseline="0" dirty="0">
                <a:latin typeface="Verdana" panose="020B0604030504040204" pitchFamily="34" charset="0"/>
                <a:ea typeface="Verdana" panose="020B0604030504040204" pitchFamily="34" charset="0"/>
                <a:cs typeface="Verdana" panose="020B0604030504040204" pitchFamily="34" charset="0"/>
              </a:rPr>
              <a:t> een eigen stilleesboek nodig waar het aan het eind van de les in kan lezen. De boeken die worden besproken tijdens de leesbevorderingslessen zijn illustratief voor een bepaald genre of bijvoorbeeld verhaaltype. Indien u specifieke fragmenten nodig heeft worden deze of op de rechterpagina van het werkboekje afgebeeld of ze zijn als kopieerblad in de Handleiding (map) opgenomen. Deze fragmenten zijn dan ook als printblad in de </a:t>
            </a:r>
            <a:r>
              <a:rPr lang="nl-NL" sz="900" i="1" baseline="0" dirty="0" err="1">
                <a:latin typeface="Verdana" panose="020B0604030504040204" pitchFamily="34" charset="0"/>
                <a:ea typeface="Verdana" panose="020B0604030504040204" pitchFamily="34" charset="0"/>
                <a:cs typeface="Verdana" panose="020B0604030504040204" pitchFamily="34" charset="0"/>
              </a:rPr>
              <a:t>digibordsoftware</a:t>
            </a:r>
            <a:r>
              <a:rPr lang="nl-NL" sz="900" i="1" baseline="0" dirty="0">
                <a:latin typeface="Verdana" panose="020B0604030504040204" pitchFamily="34" charset="0"/>
                <a:ea typeface="Verdana" panose="020B0604030504040204" pitchFamily="34" charset="0"/>
                <a:cs typeface="Verdana" panose="020B0604030504040204" pitchFamily="34" charset="0"/>
              </a:rPr>
              <a:t> opgenomen.  Beschikbaarheid van de behandelde boeken is dus niet noodzakelijk, ze dienen als voorbeeld bij het te behandelen </a:t>
            </a:r>
            <a:r>
              <a:rPr lang="nl-NL" sz="900" i="1" baseline="0" dirty="0" err="1">
                <a:latin typeface="Verdana" panose="020B0604030504040204" pitchFamily="34" charset="0"/>
                <a:ea typeface="Verdana" panose="020B0604030504040204" pitchFamily="34" charset="0"/>
                <a:cs typeface="Verdana" panose="020B0604030504040204" pitchFamily="34" charset="0"/>
              </a:rPr>
              <a:t>lesdoel</a:t>
            </a:r>
            <a:r>
              <a:rPr lang="nl-NL" sz="900" i="1" baseline="0" dirty="0">
                <a:latin typeface="Verdana" panose="020B0604030504040204" pitchFamily="34" charset="0"/>
                <a:ea typeface="Verdana" panose="020B0604030504040204" pitchFamily="34" charset="0"/>
                <a:cs typeface="Verdana" panose="020B0604030504040204" pitchFamily="34" charset="0"/>
              </a:rPr>
              <a:t>. </a:t>
            </a:r>
            <a:endParaRPr lang="nl-NL" sz="900" i="1" dirty="0">
              <a:latin typeface="Verdana" panose="020B0604030504040204" pitchFamily="34" charset="0"/>
              <a:ea typeface="Verdana" panose="020B0604030504040204" pitchFamily="34" charset="0"/>
              <a:cs typeface="Verdana" panose="020B0604030504040204" pitchFamily="34" charset="0"/>
            </a:endParaRPr>
          </a:p>
          <a:p>
            <a:endParaRPr lang="nl-NL" sz="900" i="1" baseline="0" dirty="0"/>
          </a:p>
          <a:p>
            <a:endParaRPr lang="en-US" dirty="0"/>
          </a:p>
        </p:txBody>
      </p:sp>
      <p:sp>
        <p:nvSpPr>
          <p:cNvPr id="4" name="Slide Number Placeholder 3"/>
          <p:cNvSpPr>
            <a:spLocks noGrp="1"/>
          </p:cNvSpPr>
          <p:nvPr>
            <p:ph type="sldNum" sz="quarter" idx="10"/>
          </p:nvPr>
        </p:nvSpPr>
        <p:spPr/>
        <p:txBody>
          <a:bodyPr/>
          <a:lstStyle/>
          <a:p>
            <a:pPr>
              <a:defRPr/>
            </a:pPr>
            <a:fld id="{56DE3962-F12C-D049-B941-BD57D133FEE9}" type="slidenum">
              <a:rPr lang="nl-NL" smtClean="0"/>
              <a:pPr>
                <a:defRPr/>
              </a:pPr>
              <a:t>6</a:t>
            </a:fld>
            <a:endParaRPr lang="nl-NL"/>
          </a:p>
        </p:txBody>
      </p:sp>
    </p:spTree>
    <p:extLst>
      <p:ext uri="{BB962C8B-B14F-4D97-AF65-F5344CB8AC3E}">
        <p14:creationId xmlns:p14="http://schemas.microsoft.com/office/powerpoint/2010/main" val="3681792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NL" altLang="nl-NL" sz="1200" b="1" dirty="0"/>
              <a:t>Onderdeel van de leesbevorderingslijn zijn</a:t>
            </a:r>
            <a:r>
              <a:rPr lang="nl-NL" altLang="nl-NL" sz="1200" b="1" baseline="0" dirty="0"/>
              <a:t> de luisterverhalen van De  Brandweerclub.</a:t>
            </a:r>
          </a:p>
          <a:p>
            <a:pPr marL="0" indent="0">
              <a:buFontTx/>
              <a:buNone/>
            </a:pPr>
            <a:endParaRPr lang="nl-NL" altLang="nl-NL" sz="1200" dirty="0"/>
          </a:p>
          <a:p>
            <a:pPr marL="171450" indent="-171450">
              <a:buFontTx/>
              <a:buChar char="•"/>
            </a:pPr>
            <a:r>
              <a:rPr lang="nl-NL" altLang="nl-NL" sz="1200" dirty="0"/>
              <a:t>Via </a:t>
            </a:r>
            <a:r>
              <a:rPr lang="nl-NL" altLang="nl-NL" sz="1200" dirty="0" err="1"/>
              <a:t>digibord</a:t>
            </a:r>
            <a:r>
              <a:rPr lang="nl-NL" altLang="nl-NL" sz="1200" dirty="0"/>
              <a:t> voorgelezen luisterverhalen, 3 keer per week.</a:t>
            </a:r>
          </a:p>
          <a:p>
            <a:pPr marL="171450" indent="-171450">
              <a:buFontTx/>
              <a:buChar char="•"/>
            </a:pPr>
            <a:r>
              <a:rPr lang="nl-NL" altLang="nl-NL" sz="1200" dirty="0"/>
              <a:t>Het</a:t>
            </a:r>
            <a:r>
              <a:rPr lang="nl-NL" altLang="nl-NL" sz="1200" baseline="0" dirty="0"/>
              <a:t> zijn </a:t>
            </a:r>
            <a:r>
              <a:rPr lang="nl-NL" altLang="nl-NL" sz="1200" dirty="0"/>
              <a:t>avonturen opgezet als afleveringen binnen een jeugdserie. </a:t>
            </a:r>
          </a:p>
          <a:p>
            <a:pPr marL="171450" indent="-171450">
              <a:buFontTx/>
              <a:buChar char="•"/>
            </a:pPr>
            <a:r>
              <a:rPr lang="nl-NL" altLang="nl-NL" sz="1200" dirty="0"/>
              <a:t>In groep 7/8 krijgt het de kenmerken van een soap (onderlinge relaties / gevoelens)</a:t>
            </a:r>
          </a:p>
          <a:p>
            <a:pPr marL="171450" indent="-171450">
              <a:buFontTx/>
              <a:buChar char="•"/>
            </a:pPr>
            <a:r>
              <a:rPr lang="nl-NL" altLang="nl-NL" sz="1200" dirty="0"/>
              <a:t>Een verhaal zonder beelden van de personages: Het is juist de bedoeling dat de fantasie van de kinderen wordt geprikkeld dat zij eigen beelden bij de gebeurtenissen kunnen oproepen.</a:t>
            </a:r>
          </a:p>
          <a:p>
            <a:pPr marL="171450" indent="-171450">
              <a:buFontTx/>
              <a:buChar char="•"/>
            </a:pPr>
            <a:r>
              <a:rPr lang="nl-NL" altLang="nl-NL" sz="1200" dirty="0"/>
              <a:t>Max en </a:t>
            </a:r>
            <a:r>
              <a:rPr lang="nl-NL" altLang="nl-NL" sz="1200" dirty="0" err="1"/>
              <a:t>Flo</a:t>
            </a:r>
            <a:r>
              <a:rPr lang="nl-NL" altLang="nl-NL" sz="1200" dirty="0"/>
              <a:t> wonen met hun ouders  - Pa en Ma Boenders - in de oude brandweerkazerne Station Zuid.  Samen met hun vrienden Anna, </a:t>
            </a:r>
            <a:r>
              <a:rPr lang="nl-NL" altLang="nl-NL" sz="1200" dirty="0" err="1"/>
              <a:t>Tjeng</a:t>
            </a:r>
            <a:r>
              <a:rPr lang="nl-NL" altLang="nl-NL" sz="1200" dirty="0"/>
              <a:t> en Melvin richten ze de ‘Brandweerclub’ op. </a:t>
            </a:r>
          </a:p>
          <a:p>
            <a:pPr marL="171450" indent="-171450">
              <a:buFontTx/>
              <a:buChar char="•"/>
            </a:pPr>
            <a:endParaRPr lang="nl-NL" altLang="nl-NL" sz="1200" dirty="0"/>
          </a:p>
          <a:p>
            <a:endParaRPr lang="en-US" dirty="0"/>
          </a:p>
        </p:txBody>
      </p:sp>
      <p:sp>
        <p:nvSpPr>
          <p:cNvPr id="4" name="Slide Number Placeholder 3"/>
          <p:cNvSpPr>
            <a:spLocks noGrp="1"/>
          </p:cNvSpPr>
          <p:nvPr>
            <p:ph type="sldNum" sz="quarter" idx="10"/>
          </p:nvPr>
        </p:nvSpPr>
        <p:spPr/>
        <p:txBody>
          <a:bodyPr/>
          <a:lstStyle/>
          <a:p>
            <a:pPr>
              <a:defRPr/>
            </a:pPr>
            <a:fld id="{56DE3962-F12C-D049-B941-BD57D133FEE9}" type="slidenum">
              <a:rPr lang="nl-NL" smtClean="0"/>
              <a:pPr>
                <a:defRPr/>
              </a:pPr>
              <a:t>7</a:t>
            </a:fld>
            <a:endParaRPr lang="nl-NL"/>
          </a:p>
        </p:txBody>
      </p:sp>
    </p:spTree>
    <p:extLst>
      <p:ext uri="{BB962C8B-B14F-4D97-AF65-F5344CB8AC3E}">
        <p14:creationId xmlns:p14="http://schemas.microsoft.com/office/powerpoint/2010/main" val="3681792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NL" sz="1200" b="1" dirty="0"/>
              <a:t>Leesbeleving</a:t>
            </a:r>
            <a:r>
              <a:rPr lang="nl-NL" sz="1200" b="1" baseline="0" dirty="0"/>
              <a:t>-  in dit geval luisteren naar verhalen via het </a:t>
            </a:r>
            <a:r>
              <a:rPr lang="nl-NL" sz="1200" b="1" baseline="0" dirty="0" err="1"/>
              <a:t>digibord</a:t>
            </a:r>
            <a:r>
              <a:rPr lang="nl-NL" sz="1200" b="1" baseline="0" dirty="0"/>
              <a:t> – is erg belangrijk</a:t>
            </a:r>
          </a:p>
          <a:p>
            <a:pPr>
              <a:defRPr/>
            </a:pPr>
            <a:endParaRPr lang="nl-NL" sz="1200" b="1" dirty="0"/>
          </a:p>
          <a:p>
            <a:pPr marL="171450" indent="-171450">
              <a:buFont typeface="Arial" panose="020B0604020202020204" pitchFamily="34" charset="0"/>
              <a:buChar char="•"/>
              <a:defRPr/>
            </a:pPr>
            <a:r>
              <a:rPr lang="nl-NL" sz="1200" dirty="0"/>
              <a:t>Leesbeleving (voorlezen maar ook luisteren) heeft namelijk een positief effect heeft op de </a:t>
            </a:r>
            <a:r>
              <a:rPr lang="nl-NL" sz="1200" u="none" dirty="0"/>
              <a:t>leesvaardigheid</a:t>
            </a:r>
            <a:r>
              <a:rPr lang="nl-NL" sz="1200" u="sng" dirty="0"/>
              <a:t>.</a:t>
            </a:r>
            <a:endParaRPr lang="nl-NL" sz="1200" u="none" dirty="0"/>
          </a:p>
          <a:p>
            <a:pPr marL="171450" indent="-171450">
              <a:buFont typeface="Arial" panose="020B0604020202020204" pitchFamily="34" charset="0"/>
              <a:buChar char="•"/>
              <a:defRPr/>
            </a:pPr>
            <a:r>
              <a:rPr lang="nl-NL" sz="1200" dirty="0"/>
              <a:t>Samen beleven</a:t>
            </a:r>
            <a:r>
              <a:rPr lang="nl-NL" sz="1200" baseline="0" dirty="0"/>
              <a:t> van een </a:t>
            </a:r>
            <a:r>
              <a:rPr lang="nl-NL" sz="1200" dirty="0"/>
              <a:t>verhaal stimuleert ook de sociaal-emotionele ontwikkeling van kinderen. En ze leren er ook weer van, </a:t>
            </a:r>
            <a:r>
              <a:rPr lang="nl-NL" sz="1200" u="none" dirty="0"/>
              <a:t>sociale cognitie</a:t>
            </a:r>
            <a:r>
              <a:rPr lang="nl-NL" sz="1200" dirty="0"/>
              <a:t>: gevoelens van anderen en zichzelf te leren begrijpen.</a:t>
            </a:r>
          </a:p>
          <a:p>
            <a:pPr marL="171450" indent="-171450">
              <a:buFont typeface="Arial" panose="020B0604020202020204" pitchFamily="34" charset="0"/>
              <a:buChar char="•"/>
              <a:defRPr/>
            </a:pPr>
            <a:r>
              <a:rPr lang="nl-NL" sz="1200" dirty="0"/>
              <a:t>Tot slot stimuleert de Brandweerclub kinderen thuis verder te lezen en we doen daarbij ook een beroep</a:t>
            </a:r>
            <a:r>
              <a:rPr lang="nl-NL" sz="1200" baseline="0" dirty="0"/>
              <a:t> op jullie betrokkenheid. </a:t>
            </a:r>
          </a:p>
          <a:p>
            <a:pPr marL="171450" indent="-171450">
              <a:buFont typeface="Arial" panose="020B0604020202020204" pitchFamily="34" charset="0"/>
              <a:buChar char="•"/>
              <a:defRPr/>
            </a:pPr>
            <a:endParaRPr lang="nl-NL" sz="1200" baseline="0" dirty="0"/>
          </a:p>
          <a:p>
            <a:pPr marL="171450" indent="-171450">
              <a:buFont typeface="Arial" panose="020B0604020202020204" pitchFamily="34" charset="0"/>
              <a:buChar char="•"/>
              <a:defRPr/>
            </a:pPr>
            <a:r>
              <a:rPr lang="nl-NL" sz="1200" baseline="0" dirty="0"/>
              <a:t>Het plaatje laat zien welk effect jullie hebben op de leesprestaties van jullie kinderen. Thuis veel aandacht aan lezen besteden is dus erg belangrijk!</a:t>
            </a:r>
          </a:p>
        </p:txBody>
      </p:sp>
      <p:sp>
        <p:nvSpPr>
          <p:cNvPr id="4" name="Slide Number Placeholder 3"/>
          <p:cNvSpPr>
            <a:spLocks noGrp="1"/>
          </p:cNvSpPr>
          <p:nvPr>
            <p:ph type="sldNum" sz="quarter" idx="10"/>
          </p:nvPr>
        </p:nvSpPr>
        <p:spPr/>
        <p:txBody>
          <a:bodyPr/>
          <a:lstStyle/>
          <a:p>
            <a:pPr>
              <a:defRPr/>
            </a:pPr>
            <a:fld id="{56DE3962-F12C-D049-B941-BD57D133FEE9}" type="slidenum">
              <a:rPr lang="nl-NL" smtClean="0"/>
              <a:pPr>
                <a:defRPr/>
              </a:pPr>
              <a:t>8</a:t>
            </a:fld>
            <a:endParaRPr lang="nl-NL"/>
          </a:p>
        </p:txBody>
      </p:sp>
    </p:spTree>
    <p:extLst>
      <p:ext uri="{BB962C8B-B14F-4D97-AF65-F5344CB8AC3E}">
        <p14:creationId xmlns:p14="http://schemas.microsoft.com/office/powerpoint/2010/main" val="3681792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Tijdelijke aanduiding voor notiti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anose="020B0604020202020204" pitchFamily="34" charset="0"/>
              <a:buNone/>
              <a:defRPr/>
            </a:pPr>
            <a:r>
              <a:rPr lang="nl-NL" altLang="nl-NL" sz="1100" b="1" dirty="0"/>
              <a:t>Wat achtergrond over de luisterverhalen van De Brandweerclub</a:t>
            </a:r>
          </a:p>
          <a:p>
            <a:pPr marL="171450" indent="-171450">
              <a:buFont typeface="Arial" panose="020B0604020202020204" pitchFamily="34" charset="0"/>
              <a:buChar char="•"/>
              <a:defRPr/>
            </a:pPr>
            <a:r>
              <a:rPr lang="nl-NL" altLang="nl-NL" sz="1100" dirty="0"/>
              <a:t>Geestelijk vader van De Brandweerclub is scenarioschrijver Robert </a:t>
            </a:r>
            <a:r>
              <a:rPr lang="nl-NL" altLang="nl-NL" sz="1100" dirty="0" err="1"/>
              <a:t>Alberdingk</a:t>
            </a:r>
            <a:r>
              <a:rPr lang="nl-NL" altLang="nl-NL" sz="1100" dirty="0"/>
              <a:t> </a:t>
            </a:r>
            <a:r>
              <a:rPr lang="nl-NL" altLang="nl-NL" sz="1100" dirty="0" err="1"/>
              <a:t>Thijm</a:t>
            </a:r>
            <a:r>
              <a:rPr lang="nl-NL" altLang="nl-NL" sz="1100" dirty="0"/>
              <a:t>.</a:t>
            </a:r>
          </a:p>
          <a:p>
            <a:pPr marL="171450" indent="-171450">
              <a:buFont typeface="Arial" panose="020B0604020202020204" pitchFamily="34" charset="0"/>
              <a:buChar char="•"/>
              <a:defRPr/>
            </a:pPr>
            <a:r>
              <a:rPr lang="nl-NL" altLang="nl-NL" sz="1100" dirty="0"/>
              <a:t>Samen met een team van andere bekende scenarioschrijvers waaronder Tamara Bos heeft hij de verhalen uitgewerkt.</a:t>
            </a:r>
          </a:p>
          <a:p>
            <a:pPr marL="171450" indent="-171450">
              <a:buFont typeface="Arial" panose="020B0604020202020204" pitchFamily="34" charset="0"/>
              <a:buChar char="•"/>
              <a:defRPr/>
            </a:pPr>
            <a:r>
              <a:rPr lang="nl-NL" altLang="nl-NL" sz="1100" dirty="0"/>
              <a:t>Bekend scenarioschrijver van o.a. jeugdseries.</a:t>
            </a:r>
          </a:p>
          <a:p>
            <a:pPr marL="171450" indent="-171450">
              <a:buFont typeface="Arial" panose="020B0604020202020204" pitchFamily="34" charset="0"/>
              <a:buChar char="•"/>
              <a:defRPr/>
            </a:pPr>
            <a:r>
              <a:rPr lang="nl-NL" altLang="nl-NL" sz="1100" dirty="0"/>
              <a:t>Het concept van De Brandweerclub is tot in de puntjes uitgedacht.</a:t>
            </a:r>
          </a:p>
          <a:p>
            <a:pPr>
              <a:defRPr/>
            </a:pPr>
            <a:endParaRPr lang="nl-NL" altLang="nl-NL" sz="1100" dirty="0"/>
          </a:p>
        </p:txBody>
      </p:sp>
      <p:sp>
        <p:nvSpPr>
          <p:cNvPr id="60420"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21A7B46-7B85-461C-A502-8E4D6F4FF2B9}" type="slidenum">
              <a:rPr lang="nl-NL" altLang="nl-NL" smtClean="0">
                <a:latin typeface="Verdana" pitchFamily="34" charset="0"/>
              </a:rPr>
              <a:pPr eaLnBrk="1" hangingPunct="1">
                <a:spcBef>
                  <a:spcPct val="0"/>
                </a:spcBef>
              </a:pPr>
              <a:t>9</a:t>
            </a:fld>
            <a:endParaRPr lang="nl-NL" altLang="nl-NL">
              <a:latin typeface="Verdan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FA0C12D0-0942-424D-89DA-51E3F2518ECF}" type="datetimeFigureOut">
              <a:rPr lang="nl-NL" smtClean="0">
                <a:solidFill>
                  <a:prstClr val="black">
                    <a:tint val="75000"/>
                  </a:prstClr>
                </a:solidFill>
              </a:rPr>
              <a:pPr/>
              <a:t>15-9-2020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A4571EE7-18E9-425A-9EBD-F1DA2D2E353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13073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A0C12D0-0942-424D-89DA-51E3F2518ECF}" type="datetimeFigureOut">
              <a:rPr lang="nl-NL" smtClean="0">
                <a:solidFill>
                  <a:prstClr val="black">
                    <a:tint val="75000"/>
                  </a:prstClr>
                </a:solidFill>
              </a:rPr>
              <a:pPr/>
              <a:t>15-9-2020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A4571EE7-18E9-425A-9EBD-F1DA2D2E353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532321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A0C12D0-0942-424D-89DA-51E3F2518ECF}" type="datetimeFigureOut">
              <a:rPr lang="nl-NL" smtClean="0">
                <a:solidFill>
                  <a:prstClr val="black">
                    <a:tint val="75000"/>
                  </a:prstClr>
                </a:solidFill>
              </a:rPr>
              <a:pPr/>
              <a:t>15-9-2020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A4571EE7-18E9-425A-9EBD-F1DA2D2E353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31920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T2">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a:xfrm>
            <a:off x="7478960" y="6520259"/>
            <a:ext cx="981472" cy="337741"/>
          </a:xfrm>
        </p:spPr>
        <p:txBody>
          <a:bodyPr/>
          <a:lstStyle/>
          <a:p>
            <a:fld id="{6ED34C36-4D33-4533-8440-69CFE706FC10}" type="datetimeFigureOut">
              <a:rPr lang="nl-NL">
                <a:solidFill>
                  <a:prstClr val="black">
                    <a:tint val="75000"/>
                  </a:prstClr>
                </a:solidFill>
              </a:rPr>
              <a:pPr/>
              <a:t>15-9-2020</a:t>
            </a:fld>
            <a:endParaRPr lang="nl-NL">
              <a:solidFill>
                <a:prstClr val="black">
                  <a:tint val="75000"/>
                </a:prstClr>
              </a:solidFill>
            </a:endParaRPr>
          </a:p>
        </p:txBody>
      </p:sp>
      <p:sp>
        <p:nvSpPr>
          <p:cNvPr id="5" name="Tijdelijke aanduiding voor voettekst 4"/>
          <p:cNvSpPr>
            <a:spLocks noGrp="1"/>
          </p:cNvSpPr>
          <p:nvPr>
            <p:ph type="ftr" sz="quarter" idx="11"/>
          </p:nvPr>
        </p:nvSpPr>
        <p:spPr>
          <a:xfrm>
            <a:off x="3124200" y="6520259"/>
            <a:ext cx="2895600" cy="337741"/>
          </a:xfrm>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a:xfrm>
            <a:off x="8460432" y="6520259"/>
            <a:ext cx="648072" cy="337741"/>
          </a:xfrm>
        </p:spPr>
        <p:txBody>
          <a:bodyPr/>
          <a:lstStyle/>
          <a:p>
            <a:fld id="{7F879D6C-4784-46B0-9857-E94679BC169A}" type="slidenum">
              <a:rPr lang="nl-NL">
                <a:solidFill>
                  <a:prstClr val="black">
                    <a:tint val="75000"/>
                  </a:prstClr>
                </a:solidFill>
              </a:rPr>
              <a:pPr/>
              <a:t>‹nr.›</a:t>
            </a:fld>
            <a:endParaRPr lang="nl-NL">
              <a:solidFill>
                <a:prstClr val="black">
                  <a:tint val="75000"/>
                </a:prstClr>
              </a:solidFill>
            </a:endParaRPr>
          </a:p>
        </p:txBody>
      </p:sp>
      <p:sp>
        <p:nvSpPr>
          <p:cNvPr id="7" name="Rechthoek 6"/>
          <p:cNvSpPr/>
          <p:nvPr userDrawn="1"/>
        </p:nvSpPr>
        <p:spPr>
          <a:xfrm>
            <a:off x="467544" y="548680"/>
            <a:ext cx="8199026" cy="5763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 name="Titel 1"/>
          <p:cNvSpPr>
            <a:spLocks noGrp="1"/>
          </p:cNvSpPr>
          <p:nvPr>
            <p:ph type="title"/>
          </p:nvPr>
        </p:nvSpPr>
        <p:spPr>
          <a:xfrm>
            <a:off x="467544" y="3429000"/>
            <a:ext cx="8199026" cy="648072"/>
          </a:xfrm>
        </p:spPr>
        <p:txBody>
          <a:bodyPr/>
          <a:lstStyle>
            <a:lvl1pPr algn="ctr">
              <a:defRPr>
                <a:solidFill>
                  <a:srgbClr val="002F65"/>
                </a:solidFill>
              </a:defRPr>
            </a:lvl1pPr>
          </a:lstStyle>
          <a:p>
            <a:r>
              <a:rPr lang="nl-NL"/>
              <a:t>Klik om de stijl te bewerken</a:t>
            </a:r>
          </a:p>
        </p:txBody>
      </p:sp>
      <p:pic>
        <p:nvPicPr>
          <p:cNvPr id="2050" name="Picture 2" descr="C:\Users\Studio-Max PC\Desktop\LOGO_MALMBERG-Sanoma_CMYK-A4-A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3768" y="1988840"/>
            <a:ext cx="3974182" cy="130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223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sp>
        <p:nvSpPr>
          <p:cNvPr id="3" name="Text Placeholder 8"/>
          <p:cNvSpPr>
            <a:spLocks noGrp="1"/>
          </p:cNvSpPr>
          <p:nvPr>
            <p:ph type="body" sz="quarter" idx="10"/>
          </p:nvPr>
        </p:nvSpPr>
        <p:spPr>
          <a:xfrm>
            <a:off x="1331912" y="1296000"/>
            <a:ext cx="6480175" cy="360000"/>
          </a:xfrm>
          <a:ln>
            <a:noFill/>
          </a:ln>
        </p:spPr>
        <p:txBody>
          <a:bodyPr wrap="none" lIns="0" tIns="0" rIns="0" bIns="0"/>
          <a:lstStyle>
            <a:lvl1pPr marL="0" indent="0">
              <a:buNone/>
              <a:defRPr lang="nl-NL" sz="2000" b="1" kern="1200" dirty="0" smtClean="0">
                <a:solidFill>
                  <a:schemeClr val="tx2"/>
                </a:solidFill>
                <a:latin typeface="Verdana" charset="0"/>
                <a:ea typeface="+mj-ea"/>
                <a:cs typeface="+mj-cs"/>
              </a:defRPr>
            </a:lvl1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
        <p:nvSpPr>
          <p:cNvPr id="4" name="Text Placeholder 2"/>
          <p:cNvSpPr>
            <a:spLocks noGrp="1"/>
          </p:cNvSpPr>
          <p:nvPr>
            <p:ph type="body" sz="quarter" idx="12"/>
          </p:nvPr>
        </p:nvSpPr>
        <p:spPr>
          <a:xfrm>
            <a:off x="1331914" y="1800000"/>
            <a:ext cx="6480174" cy="4426175"/>
          </a:xfrm>
        </p:spPr>
        <p:txBody>
          <a:bodyPr wrap="square" lIns="0" tIns="0" rIns="0" bIns="0"/>
          <a:lstStyle>
            <a:lvl1pPr marL="270000" indent="-270000" algn="l" defTabSz="901700" rtl="0" eaLnBrk="0" fontAlgn="base" hangingPunct="0">
              <a:lnSpc>
                <a:spcPts val="1800"/>
              </a:lnSpc>
              <a:spcBef>
                <a:spcPts val="0"/>
              </a:spcBef>
              <a:spcAft>
                <a:spcPts val="600"/>
              </a:spcAft>
              <a:buClr>
                <a:srgbClr val="0088A2"/>
              </a:buClr>
              <a:buFont typeface="Lucida Grande"/>
              <a:buChar char="●"/>
              <a:tabLst>
                <a:tab pos="1235075" algn="l"/>
              </a:tabLst>
              <a:defRPr lang="nl-NL" sz="1600" kern="1200" baseline="0" dirty="0" smtClean="0">
                <a:solidFill>
                  <a:schemeClr val="tx1"/>
                </a:solidFill>
                <a:latin typeface="Verdana"/>
                <a:ea typeface="ＭＳ Ｐゴシック" charset="0"/>
                <a:cs typeface="Verdana"/>
              </a:defRPr>
            </a:lvl1pPr>
            <a:lvl2pPr marL="270000" indent="180000" algn="l" defTabSz="901700" rtl="0" eaLnBrk="0" fontAlgn="base" hangingPunct="0">
              <a:lnSpc>
                <a:spcPts val="1800"/>
              </a:lnSpc>
              <a:spcBef>
                <a:spcPts val="0"/>
              </a:spcBef>
              <a:spcAft>
                <a:spcPts val="600"/>
              </a:spcAft>
              <a:tabLst>
                <a:tab pos="1235075" algn="l"/>
              </a:tabLst>
              <a:defRPr lang="nl-NL" sz="1400" kern="1200" baseline="0" dirty="0" smtClean="0">
                <a:solidFill>
                  <a:schemeClr val="tx1"/>
                </a:solidFill>
                <a:latin typeface="Verdana"/>
                <a:ea typeface="ＭＳ Ｐゴシック" charset="0"/>
                <a:cs typeface="Verdana"/>
              </a:defRPr>
            </a:lvl2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p:txBody>
      </p:sp>
    </p:spTree>
    <p:extLst>
      <p:ext uri="{BB962C8B-B14F-4D97-AF65-F5344CB8AC3E}">
        <p14:creationId xmlns:p14="http://schemas.microsoft.com/office/powerpoint/2010/main" val="3738225193"/>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Afbeelding 6" descr="BANNER.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6203" t="2193" r="1203"/>
          <a:stretch/>
        </p:blipFill>
        <p:spPr>
          <a:xfrm>
            <a:off x="0" y="0"/>
            <a:ext cx="9144000" cy="1221537"/>
          </a:xfrm>
          <a:prstGeom prst="rect">
            <a:avLst/>
          </a:prstGeom>
        </p:spPr>
      </p:pic>
      <p:sp>
        <p:nvSpPr>
          <p:cNvPr id="10" name="Rectangle 2"/>
          <p:cNvSpPr>
            <a:spLocks noGrp="1" noChangeArrowheads="1"/>
          </p:cNvSpPr>
          <p:nvPr>
            <p:ph type="title"/>
          </p:nvPr>
        </p:nvSpPr>
        <p:spPr bwMode="auto">
          <a:xfrm>
            <a:off x="1332000" y="1402672"/>
            <a:ext cx="6556375" cy="38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a:ea typeface="Verdana"/>
                <a:cs typeface="Verdana"/>
              </a:defRPr>
            </a:lvl1pPr>
          </a:lstStyle>
          <a:p>
            <a:pPr lvl="0"/>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14" name="Tijdelijke aanduiding voor inhoud 2"/>
          <p:cNvSpPr>
            <a:spLocks noGrp="1"/>
          </p:cNvSpPr>
          <p:nvPr>
            <p:ph idx="10" hasCustomPrompt="1"/>
          </p:nvPr>
        </p:nvSpPr>
        <p:spPr>
          <a:xfrm>
            <a:off x="1332000" y="1916832"/>
            <a:ext cx="6672175" cy="2911571"/>
          </a:xfrm>
          <a:prstGeom prst="rect">
            <a:avLst/>
          </a:prstGeom>
        </p:spPr>
        <p:txBody>
          <a:bodyPr lIns="0" tIns="0" rIns="0" bIns="0">
            <a:normAutofit/>
          </a:bodyPr>
          <a:lstStyle>
            <a:lvl1pPr>
              <a:defRPr baseline="0">
                <a:ea typeface="Verdana"/>
                <a:cs typeface="Verdana"/>
              </a:defRPr>
            </a:lvl1pPr>
          </a:lstStyle>
          <a:p>
            <a:pPr>
              <a:buClr>
                <a:srgbClr val="FF0000"/>
              </a:buClr>
              <a:buFont typeface="Arial"/>
              <a:buChar char="•"/>
            </a:pPr>
            <a:r>
              <a:rPr lang="nl-NL" sz="1400" dirty="0"/>
              <a:t>Master text style</a:t>
            </a:r>
            <a:endParaRPr lang="nl-NL" sz="800" dirty="0"/>
          </a:p>
          <a:p>
            <a:pPr marL="0" indent="0">
              <a:buClr>
                <a:srgbClr val="FF0000"/>
              </a:buClr>
              <a:buNone/>
            </a:pPr>
            <a:endParaRPr lang="nl-NL" sz="1400" dirty="0">
              <a:solidFill>
                <a:srgbClr val="FF0000"/>
              </a:solidFill>
            </a:endParaRPr>
          </a:p>
          <a:p>
            <a:pPr marL="0" indent="0">
              <a:buClr>
                <a:srgbClr val="FF0000"/>
              </a:buClr>
              <a:buNone/>
            </a:pPr>
            <a:endParaRPr lang="nl-NL" sz="1400" dirty="0"/>
          </a:p>
          <a:p>
            <a:pPr>
              <a:buClr>
                <a:srgbClr val="FF0000"/>
              </a:buClr>
            </a:pPr>
            <a:endParaRPr lang="nl-NL" sz="800" dirty="0"/>
          </a:p>
        </p:txBody>
      </p:sp>
      <p:pic>
        <p:nvPicPr>
          <p:cNvPr id="15" name="Picture 9" descr="Z:\producties\Malmberg\umb jan vd meijden ppt sjablonen\logo mallmber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6427788"/>
            <a:ext cx="91440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106361"/>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rgus Clou smal_NT">
    <p:spTree>
      <p:nvGrpSpPr>
        <p:cNvPr id="1" name=""/>
        <p:cNvGrpSpPr/>
        <p:nvPr/>
      </p:nvGrpSpPr>
      <p:grpSpPr>
        <a:xfrm>
          <a:off x="0" y="0"/>
          <a:ext cx="0" cy="0"/>
          <a:chOff x="0" y="0"/>
          <a:chExt cx="0" cy="0"/>
        </a:xfrm>
      </p:grpSpPr>
      <p:sp>
        <p:nvSpPr>
          <p:cNvPr id="9" name="Rechthoek 7"/>
          <p:cNvSpPr/>
          <p:nvPr userDrawn="1"/>
        </p:nvSpPr>
        <p:spPr>
          <a:xfrm>
            <a:off x="0" y="0"/>
            <a:ext cx="9144000" cy="404664"/>
          </a:xfrm>
          <a:prstGeom prst="rect">
            <a:avLst/>
          </a:prstGeom>
          <a:solidFill>
            <a:srgbClr val="4BACC6">
              <a:lumMod val="75000"/>
            </a:srgbClr>
          </a:solidFill>
          <a:ln w="25400" cap="flat" cmpd="sng" algn="ctr">
            <a:noFill/>
            <a:prstDash val="solid"/>
          </a:ln>
          <a:effectLst/>
        </p:spPr>
        <p:txBody>
          <a:bodyPr rtlCol="0" anchor="ctr"/>
          <a:lstStyle/>
          <a:p>
            <a:pPr algn="ctr">
              <a:defRPr/>
            </a:pPr>
            <a:endParaRPr lang="nl-NL" kern="0">
              <a:solidFill>
                <a:sysClr val="windowText" lastClr="000000"/>
              </a:solidFill>
            </a:endParaRPr>
          </a:p>
        </p:txBody>
      </p:sp>
      <p:sp>
        <p:nvSpPr>
          <p:cNvPr id="4" name="Line 9"/>
          <p:cNvSpPr>
            <a:spLocks noChangeShapeType="1"/>
          </p:cNvSpPr>
          <p:nvPr/>
        </p:nvSpPr>
        <p:spPr bwMode="auto">
          <a:xfrm>
            <a:off x="1295400" y="20574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prstClr val="black"/>
              </a:solidFill>
              <a:ea typeface="Verdana"/>
              <a:cs typeface="Verdana"/>
            </a:endParaRPr>
          </a:p>
        </p:txBody>
      </p:sp>
      <p:pic>
        <p:nvPicPr>
          <p:cNvPr id="7" name="Picture 9" descr="Z:\producties\Malmberg\umb jan vd meijden ppt sjablonen\logo mallmberg.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6427788"/>
            <a:ext cx="91440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6"/>
          <p:cNvSpPr>
            <a:spLocks noGrp="1"/>
          </p:cNvSpPr>
          <p:nvPr>
            <p:ph type="body" sz="quarter" idx="10"/>
          </p:nvPr>
        </p:nvSpPr>
        <p:spPr>
          <a:xfrm>
            <a:off x="485774" y="0"/>
            <a:ext cx="6805614" cy="360000"/>
          </a:xfrm>
          <a:prstGeom prst="rect">
            <a:avLst/>
          </a:prstGeom>
        </p:spPr>
        <p:txBody>
          <a:bodyPr wrap="square" lIns="0" tIns="0" rIns="0" bIns="0" anchor="ctr" anchorCtr="0"/>
          <a:lstStyle>
            <a:lvl1pPr marL="0" indent="0">
              <a:spcBef>
                <a:spcPts val="0"/>
              </a:spcBef>
              <a:buNone/>
              <a:defRPr sz="1200" b="0" i="0" baseline="0">
                <a:solidFill>
                  <a:srgbClr val="FFFFFF"/>
                </a:solidFill>
                <a:latin typeface="Verdana"/>
                <a:ea typeface="Verdana"/>
                <a:cs typeface="Verdana"/>
              </a:defRPr>
            </a:lvl1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pic>
        <p:nvPicPr>
          <p:cNvPr id="10" name="Afbeelding 8"/>
          <p:cNvPicPr>
            <a:picLocks noChangeAspect="1"/>
          </p:cNvPicPr>
          <p:nvPr userDrawn="1"/>
        </p:nvPicPr>
        <p:blipFill>
          <a:blip r:embed="rId3"/>
          <a:stretch>
            <a:fillRect/>
          </a:stretch>
        </p:blipFill>
        <p:spPr>
          <a:xfrm>
            <a:off x="8388424" y="44624"/>
            <a:ext cx="504056" cy="303462"/>
          </a:xfrm>
          <a:prstGeom prst="rect">
            <a:avLst/>
          </a:prstGeom>
        </p:spPr>
      </p:pic>
    </p:spTree>
    <p:extLst>
      <p:ext uri="{BB962C8B-B14F-4D97-AF65-F5344CB8AC3E}">
        <p14:creationId xmlns:p14="http://schemas.microsoft.com/office/powerpoint/2010/main" val="2325005489"/>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A0C12D0-0942-424D-89DA-51E3F2518ECF}" type="datetimeFigureOut">
              <a:rPr lang="nl-NL" smtClean="0">
                <a:solidFill>
                  <a:prstClr val="black">
                    <a:tint val="75000"/>
                  </a:prstClr>
                </a:solidFill>
              </a:rPr>
              <a:pPr/>
              <a:t>15-9-2020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A4571EE7-18E9-425A-9EBD-F1DA2D2E353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58431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FA0C12D0-0942-424D-89DA-51E3F2518ECF}" type="datetimeFigureOut">
              <a:rPr lang="nl-NL" smtClean="0">
                <a:solidFill>
                  <a:prstClr val="black">
                    <a:tint val="75000"/>
                  </a:prstClr>
                </a:solidFill>
              </a:rPr>
              <a:pPr/>
              <a:t>15-9-2020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A4571EE7-18E9-425A-9EBD-F1DA2D2E353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120771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FA0C12D0-0942-424D-89DA-51E3F2518ECF}" type="datetimeFigureOut">
              <a:rPr lang="nl-NL" smtClean="0">
                <a:solidFill>
                  <a:prstClr val="black">
                    <a:tint val="75000"/>
                  </a:prstClr>
                </a:solidFill>
              </a:rPr>
              <a:pPr/>
              <a:t>15-9-2020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A4571EE7-18E9-425A-9EBD-F1DA2D2E353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979023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FA0C12D0-0942-424D-89DA-51E3F2518ECF}" type="datetimeFigureOut">
              <a:rPr lang="nl-NL" smtClean="0">
                <a:solidFill>
                  <a:prstClr val="black">
                    <a:tint val="75000"/>
                  </a:prstClr>
                </a:solidFill>
              </a:rPr>
              <a:pPr/>
              <a:t>15-9-2020</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A4571EE7-18E9-425A-9EBD-F1DA2D2E353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9000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FA0C12D0-0942-424D-89DA-51E3F2518ECF}" type="datetimeFigureOut">
              <a:rPr lang="nl-NL" smtClean="0">
                <a:solidFill>
                  <a:prstClr val="black">
                    <a:tint val="75000"/>
                  </a:prstClr>
                </a:solidFill>
              </a:rPr>
              <a:pPr/>
              <a:t>15-9-2020</a:t>
            </a:fld>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A4571EE7-18E9-425A-9EBD-F1DA2D2E353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798198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A0C12D0-0942-424D-89DA-51E3F2518ECF}" type="datetimeFigureOut">
              <a:rPr lang="nl-NL" smtClean="0">
                <a:solidFill>
                  <a:prstClr val="black">
                    <a:tint val="75000"/>
                  </a:prstClr>
                </a:solidFill>
              </a:rPr>
              <a:pPr/>
              <a:t>15-9-2020</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A4571EE7-18E9-425A-9EBD-F1DA2D2E353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734931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FA0C12D0-0942-424D-89DA-51E3F2518ECF}" type="datetimeFigureOut">
              <a:rPr lang="nl-NL" smtClean="0">
                <a:solidFill>
                  <a:prstClr val="black">
                    <a:tint val="75000"/>
                  </a:prstClr>
                </a:solidFill>
              </a:rPr>
              <a:pPr/>
              <a:t>15-9-2020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A4571EE7-18E9-425A-9EBD-F1DA2D2E353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93593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FA0C12D0-0942-424D-89DA-51E3F2518ECF}" type="datetimeFigureOut">
              <a:rPr lang="nl-NL" smtClean="0">
                <a:solidFill>
                  <a:prstClr val="black">
                    <a:tint val="75000"/>
                  </a:prstClr>
                </a:solidFill>
              </a:rPr>
              <a:pPr/>
              <a:t>15-9-2020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A4571EE7-18E9-425A-9EBD-F1DA2D2E353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72360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C12D0-0942-424D-89DA-51E3F2518ECF}" type="datetimeFigureOut">
              <a:rPr lang="nl-NL" smtClean="0">
                <a:solidFill>
                  <a:prstClr val="black">
                    <a:tint val="75000"/>
                  </a:prstClr>
                </a:solidFill>
              </a:rPr>
              <a:pPr/>
              <a:t>15-9-2020</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571EE7-18E9-425A-9EBD-F1DA2D2E353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613620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2.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www.debrandweerclub.nl/"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jpeg"/><Relationship Id="rId7"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openingsscherm2.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0729" y="-2475656"/>
            <a:ext cx="12696353" cy="10081840"/>
          </a:xfrm>
          <a:prstGeom prst="rect">
            <a:avLst/>
          </a:prstGeom>
        </p:spPr>
      </p:pic>
      <p:sp>
        <p:nvSpPr>
          <p:cNvPr id="6" name="Rechthoek 5"/>
          <p:cNvSpPr/>
          <p:nvPr/>
        </p:nvSpPr>
        <p:spPr>
          <a:xfrm>
            <a:off x="-3073" y="6408000"/>
            <a:ext cx="914400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27788"/>
            <a:ext cx="9144000" cy="428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Rechthoek 10"/>
          <p:cNvSpPr/>
          <p:nvPr/>
        </p:nvSpPr>
        <p:spPr>
          <a:xfrm>
            <a:off x="-1980728" y="4725144"/>
            <a:ext cx="12673408" cy="1080144"/>
          </a:xfrm>
          <a:prstGeom prst="rect">
            <a:avLst/>
          </a:prstGeom>
          <a:solidFill>
            <a:srgbClr val="C807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Ondertitel 2"/>
          <p:cNvSpPr>
            <a:spLocks noGrp="1"/>
          </p:cNvSpPr>
          <p:nvPr>
            <p:ph type="subTitle" idx="1"/>
          </p:nvPr>
        </p:nvSpPr>
        <p:spPr>
          <a:xfrm>
            <a:off x="539552" y="4797152"/>
            <a:ext cx="8856984" cy="1440160"/>
          </a:xfrm>
          <a:noFill/>
        </p:spPr>
        <p:txBody>
          <a:bodyPr>
            <a:normAutofit/>
          </a:bodyPr>
          <a:lstStyle/>
          <a:p>
            <a:pPr lvl="0" algn="l"/>
            <a:r>
              <a:rPr lang="nl-NL" sz="2800" dirty="0">
                <a:solidFill>
                  <a:schemeClr val="tx1"/>
                </a:solidFill>
                <a:ea typeface="Verdana"/>
              </a:rPr>
              <a:t>Welkom bij Station Zuid</a:t>
            </a:r>
            <a:endParaRPr lang="nl-NL" sz="2800" dirty="0">
              <a:solidFill>
                <a:schemeClr val="tx1"/>
              </a:solidFill>
            </a:endParaRPr>
          </a:p>
          <a:p>
            <a:pPr algn="l"/>
            <a:r>
              <a:rPr lang="nl-NL" sz="1600" dirty="0">
                <a:solidFill>
                  <a:prstClr val="white"/>
                </a:solidFill>
                <a:ea typeface="Verdana"/>
              </a:rPr>
              <a:t>De </a:t>
            </a:r>
            <a:r>
              <a:rPr lang="nl-NL" sz="1600" dirty="0">
                <a:solidFill>
                  <a:schemeClr val="bg1"/>
                </a:solidFill>
              </a:rPr>
              <a:t>methode voor voortgezet technisch lezen van groep 4 tot en met 8</a:t>
            </a:r>
          </a:p>
        </p:txBody>
      </p:sp>
    </p:spTree>
    <p:extLst>
      <p:ext uri="{BB962C8B-B14F-4D97-AF65-F5344CB8AC3E}">
        <p14:creationId xmlns:p14="http://schemas.microsoft.com/office/powerpoint/2010/main" val="3680205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903538"/>
            <a:ext cx="9180513"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4" name="Picture 2" descr="het-gordijnpaleis-van-ollie-hartmoed_poster(400x286)"/>
          <p:cNvPicPr>
            <a:picLocks noChangeAspect="1" noChangeArrowheads="1"/>
          </p:cNvPicPr>
          <p:nvPr/>
        </p:nvPicPr>
        <p:blipFill>
          <a:blip r:embed="rId4">
            <a:lum bright="70000" contrast="-70000"/>
          </a:blip>
          <a:srcRect/>
          <a:stretch>
            <a:fillRect/>
          </a:stretch>
        </p:blipFill>
        <p:spPr bwMode="auto">
          <a:xfrm>
            <a:off x="6426200" y="309563"/>
            <a:ext cx="1530350" cy="1093787"/>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0118" name="Picture 6" descr="1950210_width484"/>
          <p:cNvPicPr>
            <a:picLocks noChangeAspect="1" noChangeArrowheads="1"/>
          </p:cNvPicPr>
          <p:nvPr/>
        </p:nvPicPr>
        <p:blipFill>
          <a:blip r:embed="rId5">
            <a:lum bright="70000" contrast="-70000"/>
          </a:blip>
          <a:srcRect/>
          <a:stretch>
            <a:fillRect/>
          </a:stretch>
        </p:blipFill>
        <p:spPr bwMode="auto">
          <a:xfrm>
            <a:off x="6948488" y="1958975"/>
            <a:ext cx="1522412" cy="1012825"/>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descr="42693-626-418"/>
          <p:cNvPicPr>
            <a:picLocks noChangeAspect="1" noChangeArrowheads="1"/>
          </p:cNvPicPr>
          <p:nvPr/>
        </p:nvPicPr>
        <p:blipFill>
          <a:blip r:embed="rId6"/>
          <a:srcRect/>
          <a:stretch>
            <a:fillRect/>
          </a:stretch>
        </p:blipFill>
        <p:spPr bwMode="auto">
          <a:xfrm>
            <a:off x="3276600" y="1773238"/>
            <a:ext cx="2516188" cy="1676400"/>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0122" name="Picture 10" descr="Willemspark"/>
          <p:cNvPicPr>
            <a:picLocks noChangeAspect="1" noChangeArrowheads="1"/>
          </p:cNvPicPr>
          <p:nvPr/>
        </p:nvPicPr>
        <p:blipFill>
          <a:blip r:embed="rId7">
            <a:lum bright="70000" contrast="-70000"/>
          </a:blip>
          <a:srcRect/>
          <a:stretch>
            <a:fillRect/>
          </a:stretch>
        </p:blipFill>
        <p:spPr bwMode="auto">
          <a:xfrm>
            <a:off x="3736975" y="309563"/>
            <a:ext cx="1471613" cy="979487"/>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6" name="Rechte verbindingslijn 15"/>
          <p:cNvCxnSpPr>
            <a:stCxn id="90114" idx="2"/>
          </p:cNvCxnSpPr>
          <p:nvPr/>
        </p:nvCxnSpPr>
        <p:spPr>
          <a:xfrm flipH="1">
            <a:off x="5792788" y="1403350"/>
            <a:ext cx="1398587" cy="555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a:stCxn id="8" idx="3"/>
            <a:endCxn id="90118" idx="1"/>
          </p:cNvCxnSpPr>
          <p:nvPr/>
        </p:nvCxnSpPr>
        <p:spPr>
          <a:xfrm flipV="1">
            <a:off x="5792788" y="2465388"/>
            <a:ext cx="1155700" cy="146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Rechte verbindingslijn 20"/>
          <p:cNvCxnSpPr>
            <a:stCxn id="90128" idx="3"/>
          </p:cNvCxnSpPr>
          <p:nvPr/>
        </p:nvCxnSpPr>
        <p:spPr>
          <a:xfrm>
            <a:off x="2466975" y="2511425"/>
            <a:ext cx="809625" cy="26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p:nvCxnSpPr>
        <p:spPr>
          <a:xfrm flipH="1" flipV="1">
            <a:off x="5076825" y="1314450"/>
            <a:ext cx="23813" cy="458788"/>
          </a:xfrm>
          <a:prstGeom prst="line">
            <a:avLst/>
          </a:prstGeom>
        </p:spPr>
        <p:style>
          <a:lnRef idx="1">
            <a:schemeClr val="accent1"/>
          </a:lnRef>
          <a:fillRef idx="0">
            <a:schemeClr val="accent1"/>
          </a:fillRef>
          <a:effectRef idx="0">
            <a:schemeClr val="accent1"/>
          </a:effectRef>
          <a:fontRef idx="minor">
            <a:schemeClr val="tx1"/>
          </a:fontRef>
        </p:style>
      </p:cxnSp>
      <p:pic>
        <p:nvPicPr>
          <p:cNvPr id="90126" name="Picture 14" descr="dedaltons-logo"/>
          <p:cNvPicPr>
            <a:picLocks noChangeAspect="1" noChangeArrowheads="1"/>
          </p:cNvPicPr>
          <p:nvPr/>
        </p:nvPicPr>
        <p:blipFill>
          <a:blip r:embed="rId8">
            <a:lum bright="70000" contrast="-70000"/>
          </a:blip>
          <a:srcRect/>
          <a:stretch>
            <a:fillRect/>
          </a:stretch>
        </p:blipFill>
        <p:spPr bwMode="auto">
          <a:xfrm>
            <a:off x="1027113" y="309563"/>
            <a:ext cx="1598612" cy="1066800"/>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1" name="Rechte verbindingslijn 30"/>
          <p:cNvCxnSpPr>
            <a:stCxn id="90126" idx="2"/>
          </p:cNvCxnSpPr>
          <p:nvPr/>
        </p:nvCxnSpPr>
        <p:spPr>
          <a:xfrm>
            <a:off x="1827213" y="1376363"/>
            <a:ext cx="1449387" cy="582612"/>
          </a:xfrm>
          <a:prstGeom prst="line">
            <a:avLst/>
          </a:prstGeom>
        </p:spPr>
        <p:style>
          <a:lnRef idx="1">
            <a:schemeClr val="accent1"/>
          </a:lnRef>
          <a:fillRef idx="0">
            <a:schemeClr val="accent1"/>
          </a:fillRef>
          <a:effectRef idx="0">
            <a:schemeClr val="accent1"/>
          </a:effectRef>
          <a:fontRef idx="minor">
            <a:schemeClr val="tx1"/>
          </a:fontRef>
        </p:style>
      </p:cxnSp>
      <p:sp>
        <p:nvSpPr>
          <p:cNvPr id="41997" name="Tekstvak 36"/>
          <p:cNvSpPr txBox="1">
            <a:spLocks noChangeArrowheads="1"/>
          </p:cNvSpPr>
          <p:nvPr/>
        </p:nvSpPr>
        <p:spPr bwMode="auto">
          <a:xfrm>
            <a:off x="1042988" y="4519613"/>
            <a:ext cx="180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CDA"/>
              </a:buClr>
              <a:buFont typeface="Arial" charset="0"/>
              <a:buChar char="•"/>
              <a:defRPr sz="2000">
                <a:solidFill>
                  <a:schemeClr val="tx1"/>
                </a:solidFill>
                <a:latin typeface="Verdana" pitchFamily="34" charset="0"/>
              </a:defRPr>
            </a:lvl1pPr>
            <a:lvl2pPr marL="742950" indent="-285750" eaLnBrk="0" hangingPunct="0">
              <a:spcBef>
                <a:spcPct val="20000"/>
              </a:spcBef>
              <a:buFont typeface="Arial" charset="0"/>
              <a:buChar char="–"/>
              <a:defRPr sz="2000">
                <a:solidFill>
                  <a:schemeClr val="tx1"/>
                </a:solidFill>
                <a:latin typeface="Verdana" pitchFamily="34" charset="0"/>
              </a:defRPr>
            </a:lvl2pPr>
            <a:lvl3pPr marL="1143000" indent="-228600" eaLnBrk="0" hangingPunct="0">
              <a:spcBef>
                <a:spcPct val="20000"/>
              </a:spcBef>
              <a:buFont typeface="Arial" charset="0"/>
              <a:buChar char="•"/>
              <a:defRPr sz="2000">
                <a:solidFill>
                  <a:schemeClr val="tx1"/>
                </a:solidFill>
                <a:latin typeface="Verdana" pitchFamily="34" charset="0"/>
              </a:defRPr>
            </a:lvl3pPr>
            <a:lvl4pPr marL="1600200" indent="-228600" eaLnBrk="0" hangingPunct="0">
              <a:spcBef>
                <a:spcPct val="20000"/>
              </a:spcBef>
              <a:buFont typeface="Arial" charset="0"/>
              <a:buChar char="–"/>
              <a:defRPr sz="2000">
                <a:solidFill>
                  <a:schemeClr val="tx1"/>
                </a:solidFill>
                <a:latin typeface="Verdana" pitchFamily="34" charset="0"/>
              </a:defRPr>
            </a:lvl4pPr>
            <a:lvl5pPr marL="2057400" indent="-228600" eaLnBrk="0" hangingPunct="0">
              <a:spcBef>
                <a:spcPct val="20000"/>
              </a:spcBef>
              <a:buFont typeface="Arial" charset="0"/>
              <a:buChar char="»"/>
              <a:defRPr sz="2000">
                <a:solidFill>
                  <a:schemeClr val="tx1"/>
                </a:solidFill>
                <a:latin typeface="Verdan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defRPr>
            </a:lvl9pPr>
          </a:lstStyle>
          <a:p>
            <a:pPr eaLnBrk="1" hangingPunct="1">
              <a:spcBef>
                <a:spcPct val="0"/>
              </a:spcBef>
              <a:buClrTx/>
              <a:buFontTx/>
              <a:buNone/>
            </a:pPr>
            <a:r>
              <a:rPr lang="nl-NL" altLang="nl-NL" sz="1400"/>
              <a:t>Dieuwertje Blok</a:t>
            </a:r>
          </a:p>
        </p:txBody>
      </p:sp>
      <p:pic>
        <p:nvPicPr>
          <p:cNvPr id="90128" name="Picture 16" descr="allstars"/>
          <p:cNvPicPr>
            <a:picLocks noChangeAspect="1" noChangeArrowheads="1"/>
          </p:cNvPicPr>
          <p:nvPr/>
        </p:nvPicPr>
        <p:blipFill>
          <a:blip r:embed="rId9">
            <a:lum bright="70000" contrast="-70000"/>
          </a:blip>
          <a:srcRect/>
          <a:stretch>
            <a:fillRect/>
          </a:stretch>
        </p:blipFill>
        <p:spPr bwMode="auto">
          <a:xfrm>
            <a:off x="1027113" y="1989138"/>
            <a:ext cx="1439862" cy="1046162"/>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 descr="Afbeeldingsresultaat voor moniek penoza"/>
          <p:cNvPicPr>
            <a:picLocks noChangeAspect="1" noChangeArrowheads="1"/>
          </p:cNvPicPr>
          <p:nvPr/>
        </p:nvPicPr>
        <p:blipFill>
          <a:blip r:embed="rId10"/>
          <a:srcRect/>
          <a:stretch>
            <a:fillRect/>
          </a:stretch>
        </p:blipFill>
        <p:spPr bwMode="auto">
          <a:xfrm>
            <a:off x="3736975" y="3702050"/>
            <a:ext cx="1627188" cy="915988"/>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8" name="Rechte verbindingslijn 37"/>
          <p:cNvCxnSpPr>
            <a:stCxn id="30" idx="0"/>
          </p:cNvCxnSpPr>
          <p:nvPr/>
        </p:nvCxnSpPr>
        <p:spPr>
          <a:xfrm flipV="1">
            <a:off x="4551363" y="3449638"/>
            <a:ext cx="111125" cy="252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p:nvPr/>
        </p:nvCxnSpPr>
        <p:spPr>
          <a:xfrm flipV="1">
            <a:off x="1827213" y="3222625"/>
            <a:ext cx="1449387" cy="298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Rechte verbindingslijn 43"/>
          <p:cNvCxnSpPr/>
          <p:nvPr/>
        </p:nvCxnSpPr>
        <p:spPr>
          <a:xfrm flipH="1" flipV="1">
            <a:off x="5792788" y="2976563"/>
            <a:ext cx="700087" cy="812800"/>
          </a:xfrm>
          <a:prstGeom prst="line">
            <a:avLst/>
          </a:prstGeom>
        </p:spPr>
        <p:style>
          <a:lnRef idx="1">
            <a:schemeClr val="accent1"/>
          </a:lnRef>
          <a:fillRef idx="0">
            <a:schemeClr val="accent1"/>
          </a:fillRef>
          <a:effectRef idx="0">
            <a:schemeClr val="accent1"/>
          </a:effectRef>
          <a:fontRef idx="minor">
            <a:schemeClr val="tx1"/>
          </a:fontRef>
        </p:style>
      </p:cxnSp>
      <p:sp>
        <p:nvSpPr>
          <p:cNvPr id="42003" name="Tekstvak 36"/>
          <p:cNvSpPr txBox="1">
            <a:spLocks noChangeArrowheads="1"/>
          </p:cNvSpPr>
          <p:nvPr/>
        </p:nvSpPr>
        <p:spPr bwMode="auto">
          <a:xfrm>
            <a:off x="3708400" y="4633913"/>
            <a:ext cx="180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CDA"/>
              </a:buClr>
              <a:buFont typeface="Arial" charset="0"/>
              <a:buChar char="•"/>
              <a:defRPr sz="2000">
                <a:solidFill>
                  <a:schemeClr val="tx1"/>
                </a:solidFill>
                <a:latin typeface="Verdana" pitchFamily="34" charset="0"/>
              </a:defRPr>
            </a:lvl1pPr>
            <a:lvl2pPr marL="742950" indent="-285750" eaLnBrk="0" hangingPunct="0">
              <a:spcBef>
                <a:spcPct val="20000"/>
              </a:spcBef>
              <a:buFont typeface="Arial" charset="0"/>
              <a:buChar char="–"/>
              <a:defRPr sz="2000">
                <a:solidFill>
                  <a:schemeClr val="tx1"/>
                </a:solidFill>
                <a:latin typeface="Verdana" pitchFamily="34" charset="0"/>
              </a:defRPr>
            </a:lvl2pPr>
            <a:lvl3pPr marL="1143000" indent="-228600" eaLnBrk="0" hangingPunct="0">
              <a:spcBef>
                <a:spcPct val="20000"/>
              </a:spcBef>
              <a:buFont typeface="Arial" charset="0"/>
              <a:buChar char="•"/>
              <a:defRPr sz="2000">
                <a:solidFill>
                  <a:schemeClr val="tx1"/>
                </a:solidFill>
                <a:latin typeface="Verdana" pitchFamily="34" charset="0"/>
              </a:defRPr>
            </a:lvl3pPr>
            <a:lvl4pPr marL="1600200" indent="-228600" eaLnBrk="0" hangingPunct="0">
              <a:spcBef>
                <a:spcPct val="20000"/>
              </a:spcBef>
              <a:buFont typeface="Arial" charset="0"/>
              <a:buChar char="–"/>
              <a:defRPr sz="2000">
                <a:solidFill>
                  <a:schemeClr val="tx1"/>
                </a:solidFill>
                <a:latin typeface="Verdana" pitchFamily="34" charset="0"/>
              </a:defRPr>
            </a:lvl4pPr>
            <a:lvl5pPr marL="2057400" indent="-228600" eaLnBrk="0" hangingPunct="0">
              <a:spcBef>
                <a:spcPct val="20000"/>
              </a:spcBef>
              <a:buFont typeface="Arial" charset="0"/>
              <a:buChar char="»"/>
              <a:defRPr sz="2000">
                <a:solidFill>
                  <a:schemeClr val="tx1"/>
                </a:solidFill>
                <a:latin typeface="Verdan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defRPr>
            </a:lvl9pPr>
          </a:lstStyle>
          <a:p>
            <a:pPr eaLnBrk="1" hangingPunct="1">
              <a:spcBef>
                <a:spcPct val="0"/>
              </a:spcBef>
              <a:buClrTx/>
              <a:buFontTx/>
              <a:buNone/>
            </a:pPr>
            <a:r>
              <a:rPr lang="nl-NL" altLang="nl-NL" sz="1400"/>
              <a:t>Moniek Hendricks</a:t>
            </a:r>
          </a:p>
        </p:txBody>
      </p:sp>
      <p:sp>
        <p:nvSpPr>
          <p:cNvPr id="42004" name="Tekstvak 36"/>
          <p:cNvSpPr txBox="1">
            <a:spLocks noChangeArrowheads="1"/>
          </p:cNvSpPr>
          <p:nvPr/>
        </p:nvSpPr>
        <p:spPr bwMode="auto">
          <a:xfrm>
            <a:off x="6489700" y="4537075"/>
            <a:ext cx="180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CDA"/>
              </a:buClr>
              <a:buFont typeface="Arial" charset="0"/>
              <a:buChar char="•"/>
              <a:defRPr sz="2000">
                <a:solidFill>
                  <a:schemeClr val="tx1"/>
                </a:solidFill>
                <a:latin typeface="Verdana" pitchFamily="34" charset="0"/>
              </a:defRPr>
            </a:lvl1pPr>
            <a:lvl2pPr marL="742950" indent="-285750" eaLnBrk="0" hangingPunct="0">
              <a:spcBef>
                <a:spcPct val="20000"/>
              </a:spcBef>
              <a:buFont typeface="Arial" charset="0"/>
              <a:buChar char="–"/>
              <a:defRPr sz="2000">
                <a:solidFill>
                  <a:schemeClr val="tx1"/>
                </a:solidFill>
                <a:latin typeface="Verdana" pitchFamily="34" charset="0"/>
              </a:defRPr>
            </a:lvl2pPr>
            <a:lvl3pPr marL="1143000" indent="-228600" eaLnBrk="0" hangingPunct="0">
              <a:spcBef>
                <a:spcPct val="20000"/>
              </a:spcBef>
              <a:buFont typeface="Arial" charset="0"/>
              <a:buChar char="•"/>
              <a:defRPr sz="2000">
                <a:solidFill>
                  <a:schemeClr val="tx1"/>
                </a:solidFill>
                <a:latin typeface="Verdana" pitchFamily="34" charset="0"/>
              </a:defRPr>
            </a:lvl3pPr>
            <a:lvl4pPr marL="1600200" indent="-228600" eaLnBrk="0" hangingPunct="0">
              <a:spcBef>
                <a:spcPct val="20000"/>
              </a:spcBef>
              <a:buFont typeface="Arial" charset="0"/>
              <a:buChar char="–"/>
              <a:defRPr sz="2000">
                <a:solidFill>
                  <a:schemeClr val="tx1"/>
                </a:solidFill>
                <a:latin typeface="Verdana" pitchFamily="34" charset="0"/>
              </a:defRPr>
            </a:lvl4pPr>
            <a:lvl5pPr marL="2057400" indent="-228600" eaLnBrk="0" hangingPunct="0">
              <a:spcBef>
                <a:spcPct val="20000"/>
              </a:spcBef>
              <a:buFont typeface="Arial" charset="0"/>
              <a:buChar char="»"/>
              <a:defRPr sz="2000">
                <a:solidFill>
                  <a:schemeClr val="tx1"/>
                </a:solidFill>
                <a:latin typeface="Verdan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defRPr>
            </a:lvl9pPr>
          </a:lstStyle>
          <a:p>
            <a:pPr eaLnBrk="1" hangingPunct="1">
              <a:spcBef>
                <a:spcPct val="0"/>
              </a:spcBef>
              <a:buClrTx/>
              <a:buFontTx/>
              <a:buNone/>
            </a:pPr>
            <a:r>
              <a:rPr lang="nl-NL" altLang="nl-NL" sz="1400"/>
              <a:t>Peter Blok</a:t>
            </a:r>
          </a:p>
        </p:txBody>
      </p:sp>
      <p:pic>
        <p:nvPicPr>
          <p:cNvPr id="27" name="Picture 12" descr="Afbeeldingsresultaat voor Peter blok"/>
          <p:cNvPicPr>
            <a:picLocks noChangeAspect="1" noChangeArrowheads="1"/>
          </p:cNvPicPr>
          <p:nvPr/>
        </p:nvPicPr>
        <p:blipFill>
          <a:blip r:embed="rId11"/>
          <a:srcRect/>
          <a:stretch>
            <a:fillRect/>
          </a:stretch>
        </p:blipFill>
        <p:spPr bwMode="auto">
          <a:xfrm>
            <a:off x="6492875" y="3576638"/>
            <a:ext cx="1717675" cy="966787"/>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551" name="Picture 23"/>
          <p:cNvPicPr>
            <a:picLocks noChangeAspect="1" noChangeArrowheads="1"/>
          </p:cNvPicPr>
          <p:nvPr/>
        </p:nvPicPr>
        <p:blipFill>
          <a:blip r:embed="rId12"/>
          <a:srcRect/>
          <a:stretch>
            <a:fillRect/>
          </a:stretch>
        </p:blipFill>
        <p:spPr bwMode="auto">
          <a:xfrm>
            <a:off x="971550" y="3527425"/>
            <a:ext cx="1519238" cy="1012825"/>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52682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lk 5"/>
          <p:cNvSpPr/>
          <p:nvPr/>
        </p:nvSpPr>
        <p:spPr>
          <a:xfrm>
            <a:off x="2339752" y="2391097"/>
            <a:ext cx="1871662" cy="677863"/>
          </a:xfrm>
          <a:prstGeom prst="cloud">
            <a:avLst/>
          </a:prstGeom>
          <a:pattFill prst="pct20">
            <a:fgClr>
              <a:schemeClr val="accent1">
                <a:lumMod val="40000"/>
                <a:lumOff val="6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graphicFrame>
        <p:nvGraphicFramePr>
          <p:cNvPr id="10" name="Diagram 9"/>
          <p:cNvGraphicFramePr/>
          <p:nvPr>
            <p:extLst>
              <p:ext uri="{D42A27DB-BD31-4B8C-83A1-F6EECF244321}">
                <p14:modId xmlns:p14="http://schemas.microsoft.com/office/powerpoint/2010/main" val="180284757"/>
              </p:ext>
            </p:extLst>
          </p:nvPr>
        </p:nvGraphicFramePr>
        <p:xfrm>
          <a:off x="35496" y="2632266"/>
          <a:ext cx="9014353" cy="3389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PIJL-OMHOOG 10"/>
          <p:cNvSpPr/>
          <p:nvPr/>
        </p:nvSpPr>
        <p:spPr>
          <a:xfrm rot="10800000">
            <a:off x="4283075" y="2852414"/>
            <a:ext cx="288925" cy="936625"/>
          </a:xfrm>
          <a:prstGeom prst="up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nl-NL"/>
          </a:p>
        </p:txBody>
      </p:sp>
      <p:sp>
        <p:nvSpPr>
          <p:cNvPr id="12" name="Tekstvak 6"/>
          <p:cNvSpPr txBox="1">
            <a:spLocks noChangeArrowheads="1"/>
          </p:cNvSpPr>
          <p:nvPr/>
        </p:nvSpPr>
        <p:spPr bwMode="auto">
          <a:xfrm>
            <a:off x="2555652" y="2454597"/>
            <a:ext cx="1439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CDA"/>
              </a:buClr>
              <a:buFont typeface="Arial" charset="0"/>
              <a:buChar char="•"/>
              <a:defRPr sz="2000">
                <a:solidFill>
                  <a:schemeClr val="tx1"/>
                </a:solidFill>
                <a:latin typeface="Verdana" pitchFamily="34" charset="0"/>
              </a:defRPr>
            </a:lvl1pPr>
            <a:lvl2pPr marL="742950" indent="-285750" eaLnBrk="0" hangingPunct="0">
              <a:spcBef>
                <a:spcPct val="20000"/>
              </a:spcBef>
              <a:buFont typeface="Arial" charset="0"/>
              <a:buChar char="–"/>
              <a:defRPr sz="2000">
                <a:solidFill>
                  <a:schemeClr val="tx1"/>
                </a:solidFill>
                <a:latin typeface="Verdana" pitchFamily="34" charset="0"/>
              </a:defRPr>
            </a:lvl2pPr>
            <a:lvl3pPr marL="1143000" indent="-228600" eaLnBrk="0" hangingPunct="0">
              <a:spcBef>
                <a:spcPct val="20000"/>
              </a:spcBef>
              <a:buFont typeface="Arial" charset="0"/>
              <a:buChar char="•"/>
              <a:defRPr sz="2000">
                <a:solidFill>
                  <a:schemeClr val="tx1"/>
                </a:solidFill>
                <a:latin typeface="Verdana" pitchFamily="34" charset="0"/>
              </a:defRPr>
            </a:lvl3pPr>
            <a:lvl4pPr marL="1600200" indent="-228600" eaLnBrk="0" hangingPunct="0">
              <a:spcBef>
                <a:spcPct val="20000"/>
              </a:spcBef>
              <a:buFont typeface="Arial" charset="0"/>
              <a:buChar char="–"/>
              <a:defRPr sz="2000">
                <a:solidFill>
                  <a:schemeClr val="tx1"/>
                </a:solidFill>
                <a:latin typeface="Verdana" pitchFamily="34" charset="0"/>
              </a:defRPr>
            </a:lvl4pPr>
            <a:lvl5pPr marL="2057400" indent="-228600" eaLnBrk="0" hangingPunct="0">
              <a:spcBef>
                <a:spcPct val="20000"/>
              </a:spcBef>
              <a:buFont typeface="Arial" charset="0"/>
              <a:buChar char="»"/>
              <a:defRPr sz="2000">
                <a:solidFill>
                  <a:schemeClr val="tx1"/>
                </a:solidFill>
                <a:latin typeface="Verdan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defRPr>
            </a:lvl9pPr>
          </a:lstStyle>
          <a:p>
            <a:pPr eaLnBrk="1" hangingPunct="1">
              <a:spcBef>
                <a:spcPct val="0"/>
              </a:spcBef>
              <a:buClrTx/>
              <a:buFontTx/>
              <a:buNone/>
            </a:pPr>
            <a:r>
              <a:rPr lang="nl-NL" altLang="nl-NL" sz="1800" dirty="0">
                <a:solidFill>
                  <a:srgbClr val="009CDA"/>
                </a:solidFill>
              </a:rPr>
              <a:t>Cliffhanger</a:t>
            </a:r>
          </a:p>
        </p:txBody>
      </p:sp>
      <p:pic>
        <p:nvPicPr>
          <p:cNvPr id="1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4700" y="2194818"/>
            <a:ext cx="21478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3155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nl-NL" sz="2000" b="1" dirty="0">
                <a:ea typeface="+mj-ea"/>
                <a:cs typeface="+mj-cs"/>
              </a:rPr>
              <a:t>Website thuis</a:t>
            </a:r>
            <a:endParaRPr lang="en-US" sz="2000" b="1" dirty="0">
              <a:ea typeface="+mj-ea"/>
              <a:cs typeface="+mj-cs"/>
            </a:endParaRPr>
          </a:p>
        </p:txBody>
      </p:sp>
      <p:pic>
        <p:nvPicPr>
          <p:cNvPr id="5"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7695" y="2033641"/>
            <a:ext cx="6561660" cy="4253405"/>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70221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nl-NL" sz="2000" b="1" dirty="0">
                <a:ea typeface="+mj-ea"/>
                <a:cs typeface="+mj-cs"/>
              </a:rPr>
              <a:t>Extra teksten op AVI-niveau</a:t>
            </a:r>
            <a:endParaRPr lang="en-US" sz="2000" b="1" dirty="0">
              <a:ea typeface="+mj-ea"/>
              <a:cs typeface="+mj-cs"/>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466" y="2074557"/>
            <a:ext cx="7236328" cy="3873189"/>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75058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nl-NL" sz="2000" b="1" dirty="0">
                <a:ea typeface="+mj-ea"/>
                <a:cs typeface="+mj-cs"/>
              </a:rPr>
              <a:t>Boekentips en leesnieuws</a:t>
            </a:r>
            <a:endParaRPr lang="en-US" sz="2000" b="1" dirty="0">
              <a:ea typeface="+mj-ea"/>
              <a:cs typeface="+mj-cs"/>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291" y="1937867"/>
            <a:ext cx="6820422" cy="422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80388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402672"/>
            <a:ext cx="6556375" cy="380999"/>
          </a:xfrm>
        </p:spPr>
        <p:txBody>
          <a:bodyPr>
            <a:normAutofit/>
          </a:bodyPr>
          <a:lstStyle/>
          <a:p>
            <a:pPr algn="l"/>
            <a:r>
              <a:rPr lang="en-US" sz="2000" b="1" dirty="0" err="1">
                <a:ea typeface="+mj-ea"/>
                <a:cs typeface="+mj-cs"/>
              </a:rPr>
              <a:t>Informatie</a:t>
            </a:r>
            <a:r>
              <a:rPr lang="en-US" sz="2000" b="1" dirty="0">
                <a:ea typeface="+mj-ea"/>
                <a:cs typeface="+mj-cs"/>
              </a:rPr>
              <a:t> </a:t>
            </a:r>
            <a:r>
              <a:rPr lang="en-US" sz="2000" b="1" dirty="0" err="1">
                <a:ea typeface="+mj-ea"/>
                <a:cs typeface="+mj-cs"/>
              </a:rPr>
              <a:t>voor</a:t>
            </a:r>
            <a:r>
              <a:rPr lang="en-US" sz="2000" b="1" dirty="0">
                <a:ea typeface="+mj-ea"/>
                <a:cs typeface="+mj-cs"/>
              </a:rPr>
              <a:t> </a:t>
            </a:r>
            <a:r>
              <a:rPr lang="en-US" sz="2000" b="1" dirty="0" err="1">
                <a:ea typeface="+mj-ea"/>
                <a:cs typeface="+mj-cs"/>
              </a:rPr>
              <a:t>ouders</a:t>
            </a:r>
            <a:endParaRPr lang="en-US" sz="2000" b="1" dirty="0">
              <a:ea typeface="+mj-ea"/>
              <a:cs typeface="+mj-cs"/>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844824"/>
            <a:ext cx="6192688" cy="459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2815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0912" y="1333981"/>
            <a:ext cx="8229600" cy="577624"/>
          </a:xfrm>
        </p:spPr>
        <p:txBody>
          <a:bodyPr lIns="0" tIns="0" rIns="0" bIns="0" anchor="ctr" anchorCtr="0">
            <a:normAutofit/>
          </a:bodyPr>
          <a:lstStyle/>
          <a:p>
            <a:pPr algn="l"/>
            <a:r>
              <a:rPr lang="nl-NL" sz="2000" b="1" dirty="0"/>
              <a:t>Waarom Station Zuid</a:t>
            </a:r>
          </a:p>
        </p:txBody>
      </p:sp>
      <p:sp>
        <p:nvSpPr>
          <p:cNvPr id="3" name="Tijdelijke aanduiding voor inhoud 2"/>
          <p:cNvSpPr>
            <a:spLocks noGrp="1"/>
          </p:cNvSpPr>
          <p:nvPr>
            <p:ph idx="1"/>
          </p:nvPr>
        </p:nvSpPr>
        <p:spPr>
          <a:xfrm>
            <a:off x="950912" y="2173613"/>
            <a:ext cx="7128432" cy="2911571"/>
          </a:xfrm>
        </p:spPr>
        <p:txBody>
          <a:bodyPr lIns="0" tIns="0" rIns="0" bIns="0">
            <a:normAutofit/>
          </a:bodyPr>
          <a:lstStyle/>
          <a:p>
            <a:pPr marL="0" indent="0">
              <a:buClr>
                <a:srgbClr val="FF0000"/>
              </a:buClr>
              <a:buNone/>
            </a:pPr>
            <a:r>
              <a:rPr lang="nl-NL" sz="2000" b="1" dirty="0"/>
              <a:t>Station Zuid is …</a:t>
            </a:r>
          </a:p>
          <a:p>
            <a:pPr marL="0" indent="0">
              <a:buClr>
                <a:srgbClr val="FF0000"/>
              </a:buClr>
              <a:buNone/>
            </a:pPr>
            <a:endParaRPr lang="nl-NL" sz="2000" b="1" dirty="0"/>
          </a:p>
          <a:p>
            <a:pPr>
              <a:buClr>
                <a:srgbClr val="FF0000"/>
              </a:buClr>
            </a:pPr>
            <a:r>
              <a:rPr lang="nl-NL" sz="2000" dirty="0"/>
              <a:t>Van nauwkeurig lezen naar vlot en vloeiend lezen</a:t>
            </a:r>
          </a:p>
          <a:p>
            <a:pPr>
              <a:lnSpc>
                <a:spcPct val="150000"/>
              </a:lnSpc>
              <a:buClr>
                <a:srgbClr val="FF0000"/>
              </a:buClr>
              <a:buFont typeface="Arial"/>
              <a:buChar char="•"/>
            </a:pPr>
            <a:r>
              <a:rPr lang="nl-NL" sz="2000" dirty="0"/>
              <a:t>Leesbevordering en leesbeleving</a:t>
            </a:r>
          </a:p>
          <a:p>
            <a:pPr marL="0" indent="0">
              <a:buClr>
                <a:srgbClr val="FF0000"/>
              </a:buClr>
              <a:buNone/>
            </a:pPr>
            <a:endParaRPr lang="nl-NL" sz="2000" dirty="0"/>
          </a:p>
          <a:p>
            <a:pPr>
              <a:buClr>
                <a:srgbClr val="FF0000"/>
              </a:buClr>
            </a:pPr>
            <a:endParaRPr lang="nl-NL" sz="1050"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27788"/>
            <a:ext cx="9144000" cy="428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Afbeelding 7"/>
          <p:cNvPicPr>
            <a:picLocks noChangeAspect="1"/>
          </p:cNvPicPr>
          <p:nvPr/>
        </p:nvPicPr>
        <p:blipFill>
          <a:blip r:embed="rId4"/>
          <a:stretch>
            <a:fillRect/>
          </a:stretch>
        </p:blipFill>
        <p:spPr>
          <a:xfrm>
            <a:off x="5220072" y="736891"/>
            <a:ext cx="5587691" cy="2692109"/>
          </a:xfrm>
          <a:prstGeom prst="rect">
            <a:avLst/>
          </a:prstGeom>
        </p:spPr>
      </p:pic>
      <p:pic>
        <p:nvPicPr>
          <p:cNvPr id="7" name="Afbeelding 6" descr="BANNER.ps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576" y="-27384"/>
            <a:ext cx="9875446" cy="1248921"/>
          </a:xfrm>
          <a:prstGeom prst="rect">
            <a:avLst/>
          </a:prstGeom>
        </p:spPr>
      </p:pic>
      <p:pic>
        <p:nvPicPr>
          <p:cNvPr id="1026" name="Picture 2" descr="H:\Desktop\STATION ZUID\Elementen Zummel jpg\Wielrenner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568" y="4437112"/>
            <a:ext cx="1792287" cy="154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661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0912" y="1412776"/>
            <a:ext cx="8229600" cy="577624"/>
          </a:xfrm>
        </p:spPr>
        <p:txBody>
          <a:bodyPr lIns="0" tIns="0" rIns="0" bIns="0" anchor="ctr" anchorCtr="0">
            <a:normAutofit/>
          </a:bodyPr>
          <a:lstStyle/>
          <a:p>
            <a:pPr algn="l"/>
            <a:r>
              <a:rPr lang="nl-NL" sz="2000" b="1" dirty="0"/>
              <a:t>Werken op 3 niveaus</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27788"/>
            <a:ext cx="9144000" cy="428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Afbeelding 6" descr="BANNER.ps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76" y="-27384"/>
            <a:ext cx="9875446" cy="1248921"/>
          </a:xfrm>
          <a:prstGeom prst="rect">
            <a:avLst/>
          </a:prstGeom>
        </p:spPr>
      </p:pic>
      <p:pic>
        <p:nvPicPr>
          <p:cNvPr id="9" name="Afbeelding 8" descr="V 50 min blauw diap.ai"/>
          <p:cNvPicPr>
            <a:picLocks noChangeAspect="1"/>
          </p:cNvPicPr>
          <p:nvPr/>
        </p:nvPicPr>
        <p:blipFill>
          <a:blip r:embed="rId5" cstate="print">
            <a:extLst>
              <a:ext uri="{28A0092B-C50C-407E-A947-70E740481C1C}">
                <a14:useLocalDpi xmlns:a14="http://schemas.microsoft.com/office/drawing/2010/main" val="0"/>
              </a:ext>
            </a:extLst>
          </a:blip>
          <a:srcRect l="15797" t="16402" r="21681" b="39549"/>
          <a:stretch>
            <a:fillRect/>
          </a:stretch>
        </p:blipFill>
        <p:spPr bwMode="auto">
          <a:xfrm>
            <a:off x="971599" y="2162820"/>
            <a:ext cx="639866" cy="55089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2" descr="V 51 basis oranje diap.ai"/>
          <p:cNvPicPr>
            <a:picLocks noChangeAspect="1"/>
          </p:cNvPicPr>
          <p:nvPr/>
        </p:nvPicPr>
        <p:blipFill>
          <a:blip r:embed="rId6" cstate="print">
            <a:extLst>
              <a:ext uri="{28A0092B-C50C-407E-A947-70E740481C1C}">
                <a14:useLocalDpi xmlns:a14="http://schemas.microsoft.com/office/drawing/2010/main" val="0"/>
              </a:ext>
            </a:extLst>
          </a:blip>
          <a:srcRect l="16360" t="16534" r="15878" b="35451"/>
          <a:stretch>
            <a:fillRect/>
          </a:stretch>
        </p:blipFill>
        <p:spPr bwMode="auto">
          <a:xfrm>
            <a:off x="971599" y="3573016"/>
            <a:ext cx="635101" cy="55231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14" descr="V 52 plus magenta diap.ai"/>
          <p:cNvPicPr>
            <a:picLocks noChangeAspect="1"/>
          </p:cNvPicPr>
          <p:nvPr/>
        </p:nvPicPr>
        <p:blipFill>
          <a:blip r:embed="rId7" cstate="print">
            <a:extLst>
              <a:ext uri="{28A0092B-C50C-407E-A947-70E740481C1C}">
                <a14:useLocalDpi xmlns:a14="http://schemas.microsoft.com/office/drawing/2010/main" val="0"/>
              </a:ext>
            </a:extLst>
          </a:blip>
          <a:srcRect l="13628" t="14629" r="18761" b="37131"/>
          <a:stretch>
            <a:fillRect/>
          </a:stretch>
        </p:blipFill>
        <p:spPr bwMode="auto">
          <a:xfrm>
            <a:off x="971599" y="5013176"/>
            <a:ext cx="640122" cy="55389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5"/>
          <p:cNvSpPr txBox="1">
            <a:spLocks noChangeArrowheads="1"/>
          </p:cNvSpPr>
          <p:nvPr/>
        </p:nvSpPr>
        <p:spPr bwMode="auto">
          <a:xfrm>
            <a:off x="1769371" y="2082328"/>
            <a:ext cx="6259013"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900">
                <a:solidFill>
                  <a:schemeClr val="tx1"/>
                </a:solidFill>
                <a:latin typeface="Verdana" pitchFamily="34" charset="0"/>
                <a:ea typeface="MS PGothic" pitchFamily="34" charset="-128"/>
              </a:defRPr>
            </a:lvl1pPr>
            <a:lvl2pPr marL="742950" indent="-285750" eaLnBrk="0" hangingPunct="0">
              <a:defRPr sz="900">
                <a:solidFill>
                  <a:schemeClr val="tx1"/>
                </a:solidFill>
                <a:latin typeface="Verdana" pitchFamily="34" charset="0"/>
                <a:ea typeface="MS PGothic" pitchFamily="34" charset="-128"/>
              </a:defRPr>
            </a:lvl2pPr>
            <a:lvl3pPr marL="1143000" indent="-228600" eaLnBrk="0" hangingPunct="0">
              <a:defRPr sz="900">
                <a:solidFill>
                  <a:schemeClr val="tx1"/>
                </a:solidFill>
                <a:latin typeface="Verdana" pitchFamily="34" charset="0"/>
                <a:ea typeface="MS PGothic" pitchFamily="34" charset="-128"/>
              </a:defRPr>
            </a:lvl3pPr>
            <a:lvl4pPr marL="1600200" indent="-228600" eaLnBrk="0" hangingPunct="0">
              <a:defRPr sz="900">
                <a:solidFill>
                  <a:schemeClr val="tx1"/>
                </a:solidFill>
                <a:latin typeface="Verdana" pitchFamily="34" charset="0"/>
                <a:ea typeface="MS PGothic" pitchFamily="34" charset="-128"/>
              </a:defRPr>
            </a:lvl4pPr>
            <a:lvl5pPr marL="2057400" indent="-228600" eaLnBrk="0" hangingPunct="0">
              <a:defRPr sz="9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9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9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9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900">
                <a:solidFill>
                  <a:schemeClr val="tx1"/>
                </a:solidFill>
                <a:latin typeface="Verdana" pitchFamily="34" charset="0"/>
                <a:ea typeface="MS PGothic" pitchFamily="34" charset="-128"/>
              </a:defRPr>
            </a:lvl9pPr>
          </a:lstStyle>
          <a:p>
            <a:pPr>
              <a:lnSpc>
                <a:spcPct val="150000"/>
              </a:lnSpc>
            </a:pPr>
            <a:r>
              <a:rPr lang="nl-NL" altLang="nl-NL" sz="2000" dirty="0"/>
              <a:t>Zwakke lezers (risicolezers)</a:t>
            </a:r>
          </a:p>
          <a:p>
            <a:pPr>
              <a:lnSpc>
                <a:spcPct val="150000"/>
              </a:lnSpc>
            </a:pPr>
            <a:r>
              <a:rPr lang="nl-NL" altLang="nl-NL" sz="1600" dirty="0"/>
              <a:t>Begeleide </a:t>
            </a:r>
            <a:r>
              <a:rPr lang="nl-NL" altLang="nl-NL" sz="1600" dirty="0" err="1"/>
              <a:t>inoefening</a:t>
            </a:r>
            <a:r>
              <a:rPr lang="nl-NL" altLang="nl-NL" sz="1600" dirty="0"/>
              <a:t>, verlengde instructie, Roetsjboek, Oefensoftware</a:t>
            </a:r>
          </a:p>
          <a:p>
            <a:pPr>
              <a:lnSpc>
                <a:spcPct val="150000"/>
              </a:lnSpc>
            </a:pPr>
            <a:endParaRPr lang="nl-NL" altLang="nl-NL" dirty="0"/>
          </a:p>
          <a:p>
            <a:pPr>
              <a:lnSpc>
                <a:spcPct val="150000"/>
              </a:lnSpc>
            </a:pPr>
            <a:r>
              <a:rPr lang="nl-NL" altLang="nl-NL" sz="2000" dirty="0"/>
              <a:t>Gemiddelde lezers</a:t>
            </a:r>
          </a:p>
          <a:p>
            <a:pPr>
              <a:lnSpc>
                <a:spcPct val="150000"/>
              </a:lnSpc>
            </a:pPr>
            <a:r>
              <a:rPr lang="nl-NL" altLang="nl-NL" sz="1600" dirty="0"/>
              <a:t>Begeleide </a:t>
            </a:r>
            <a:r>
              <a:rPr lang="nl-NL" altLang="nl-NL" sz="1600" dirty="0" err="1"/>
              <a:t>inoefening</a:t>
            </a:r>
            <a:r>
              <a:rPr lang="nl-NL" altLang="nl-NL" sz="1600" dirty="0"/>
              <a:t> en eigen route in werkboek met uitloopopdrachten</a:t>
            </a:r>
          </a:p>
          <a:p>
            <a:pPr>
              <a:lnSpc>
                <a:spcPct val="150000"/>
              </a:lnSpc>
            </a:pPr>
            <a:endParaRPr lang="nl-NL" altLang="nl-NL" sz="1100" dirty="0"/>
          </a:p>
          <a:p>
            <a:pPr>
              <a:lnSpc>
                <a:spcPct val="150000"/>
              </a:lnSpc>
            </a:pPr>
            <a:r>
              <a:rPr lang="nl-NL" altLang="nl-NL" sz="2000" dirty="0"/>
              <a:t>Sterke lezers</a:t>
            </a:r>
          </a:p>
          <a:p>
            <a:pPr>
              <a:lnSpc>
                <a:spcPct val="150000"/>
              </a:lnSpc>
            </a:pPr>
            <a:r>
              <a:rPr lang="en-US" altLang="nl-NL" sz="1600" dirty="0"/>
              <a:t>Apart </a:t>
            </a:r>
            <a:r>
              <a:rPr lang="en-US" altLang="nl-NL" sz="1600" dirty="0" err="1"/>
              <a:t>werkboek</a:t>
            </a:r>
            <a:r>
              <a:rPr lang="en-US" altLang="nl-NL" sz="1600" dirty="0"/>
              <a:t>, </a:t>
            </a:r>
            <a:r>
              <a:rPr lang="en-US" altLang="nl-NL" sz="1600" dirty="0" err="1"/>
              <a:t>moeilijkere</a:t>
            </a:r>
            <a:r>
              <a:rPr lang="en-US" altLang="nl-NL" sz="1600" dirty="0"/>
              <a:t> </a:t>
            </a:r>
            <a:r>
              <a:rPr lang="en-US" altLang="nl-NL" sz="1600" dirty="0" err="1"/>
              <a:t>woorden</a:t>
            </a:r>
            <a:r>
              <a:rPr lang="en-US" altLang="nl-NL" sz="1600" dirty="0"/>
              <a:t>, </a:t>
            </a:r>
          </a:p>
          <a:p>
            <a:pPr>
              <a:lnSpc>
                <a:spcPct val="150000"/>
              </a:lnSpc>
            </a:pPr>
            <a:r>
              <a:rPr lang="en-US" altLang="nl-NL" sz="1600" dirty="0" err="1"/>
              <a:t>zinnen</a:t>
            </a:r>
            <a:r>
              <a:rPr lang="en-US" altLang="nl-NL" sz="1600" dirty="0"/>
              <a:t> en </a:t>
            </a:r>
            <a:r>
              <a:rPr lang="en-US" altLang="nl-NL" sz="1600" dirty="0" err="1"/>
              <a:t>teksten</a:t>
            </a:r>
            <a:endParaRPr lang="en-US" altLang="nl-NL" sz="1600" dirty="0"/>
          </a:p>
        </p:txBody>
      </p:sp>
      <p:graphicFrame>
        <p:nvGraphicFramePr>
          <p:cNvPr id="5" name="Tabel 4"/>
          <p:cNvGraphicFramePr>
            <a:graphicFrameLocks noGrp="1"/>
          </p:cNvGraphicFramePr>
          <p:nvPr>
            <p:extLst>
              <p:ext uri="{D42A27DB-BD31-4B8C-83A1-F6EECF244321}">
                <p14:modId xmlns:p14="http://schemas.microsoft.com/office/powerpoint/2010/main" val="947454625"/>
              </p:ext>
            </p:extLst>
          </p:nvPr>
        </p:nvGraphicFramePr>
        <p:xfrm>
          <a:off x="6058703" y="4735408"/>
          <a:ext cx="2689761" cy="1645920"/>
        </p:xfrm>
        <a:graphic>
          <a:graphicData uri="http://schemas.openxmlformats.org/drawingml/2006/table">
            <a:tbl>
              <a:tblPr firstRow="1" bandRow="1">
                <a:effectLst>
                  <a:outerShdw blurRad="50800" dist="38100" dir="2700000" algn="tl" rotWithShape="0">
                    <a:prstClr val="black">
                      <a:alpha val="40000"/>
                    </a:prstClr>
                  </a:outerShdw>
                </a:effectLst>
                <a:tableStyleId>{35758FB7-9AC5-4552-8A53-C91805E547FA}</a:tableStyleId>
              </a:tblPr>
              <a:tblGrid>
                <a:gridCol w="1371600">
                  <a:extLst>
                    <a:ext uri="{9D8B030D-6E8A-4147-A177-3AD203B41FA5}">
                      <a16:colId xmlns:a16="http://schemas.microsoft.com/office/drawing/2014/main" val="20000"/>
                    </a:ext>
                  </a:extLst>
                </a:gridCol>
                <a:gridCol w="1318161">
                  <a:extLst>
                    <a:ext uri="{9D8B030D-6E8A-4147-A177-3AD203B41FA5}">
                      <a16:colId xmlns:a16="http://schemas.microsoft.com/office/drawing/2014/main" val="20001"/>
                    </a:ext>
                  </a:extLst>
                </a:gridCol>
              </a:tblGrid>
              <a:tr h="0">
                <a:tc gridSpan="2">
                  <a:txBody>
                    <a:bodyPr/>
                    <a:lstStyle>
                      <a:lvl1pPr marL="0" algn="l" defTabSz="457200" rtl="0" eaLnBrk="1" latinLnBrk="0" hangingPunct="1">
                        <a:defRPr sz="1800" kern="1200">
                          <a:solidFill>
                            <a:schemeClr val="tx1"/>
                          </a:solidFill>
                          <a:latin typeface="Verdana"/>
                        </a:defRPr>
                      </a:lvl1pPr>
                      <a:lvl2pPr marL="457200" algn="l" defTabSz="457200" rtl="0" eaLnBrk="1" latinLnBrk="0" hangingPunct="1">
                        <a:defRPr sz="1800" kern="1200">
                          <a:solidFill>
                            <a:schemeClr val="tx1"/>
                          </a:solidFill>
                          <a:latin typeface="Verdana"/>
                        </a:defRPr>
                      </a:lvl2pPr>
                      <a:lvl3pPr marL="914400" algn="l" defTabSz="457200" rtl="0" eaLnBrk="1" latinLnBrk="0" hangingPunct="1">
                        <a:defRPr sz="1800" kern="1200">
                          <a:solidFill>
                            <a:schemeClr val="tx1"/>
                          </a:solidFill>
                          <a:latin typeface="Verdana"/>
                        </a:defRPr>
                      </a:lvl3pPr>
                      <a:lvl4pPr marL="1371600" algn="l" defTabSz="457200" rtl="0" eaLnBrk="1" latinLnBrk="0" hangingPunct="1">
                        <a:defRPr sz="1800" kern="1200">
                          <a:solidFill>
                            <a:schemeClr val="tx1"/>
                          </a:solidFill>
                          <a:latin typeface="Verdana"/>
                        </a:defRPr>
                      </a:lvl4pPr>
                      <a:lvl5pPr marL="1828800" algn="l" defTabSz="457200" rtl="0" eaLnBrk="1" latinLnBrk="0" hangingPunct="1">
                        <a:defRPr sz="1800" kern="1200">
                          <a:solidFill>
                            <a:schemeClr val="tx1"/>
                          </a:solidFill>
                          <a:latin typeface="Verdana"/>
                        </a:defRPr>
                      </a:lvl5pPr>
                      <a:lvl6pPr marL="2286000" algn="l" defTabSz="457200" rtl="0" eaLnBrk="1" latinLnBrk="0" hangingPunct="1">
                        <a:defRPr sz="1800" kern="1200">
                          <a:solidFill>
                            <a:schemeClr val="tx1"/>
                          </a:solidFill>
                          <a:latin typeface="Verdana"/>
                        </a:defRPr>
                      </a:lvl6pPr>
                      <a:lvl7pPr marL="2743200" algn="l" defTabSz="457200" rtl="0" eaLnBrk="1" latinLnBrk="0" hangingPunct="1">
                        <a:defRPr sz="1800" kern="1200">
                          <a:solidFill>
                            <a:schemeClr val="tx1"/>
                          </a:solidFill>
                          <a:latin typeface="Verdana"/>
                        </a:defRPr>
                      </a:lvl7pPr>
                      <a:lvl8pPr marL="3200400" algn="l" defTabSz="457200" rtl="0" eaLnBrk="1" latinLnBrk="0" hangingPunct="1">
                        <a:defRPr sz="1800" kern="1200">
                          <a:solidFill>
                            <a:schemeClr val="tx1"/>
                          </a:solidFill>
                          <a:latin typeface="Verdana"/>
                        </a:defRPr>
                      </a:lvl8pPr>
                      <a:lvl9pPr marL="3657600" algn="l" defTabSz="457200" rtl="0" eaLnBrk="1" latinLnBrk="0" hangingPunct="1">
                        <a:defRPr sz="1800" kern="1200">
                          <a:solidFill>
                            <a:schemeClr val="tx1"/>
                          </a:solidFill>
                          <a:latin typeface="Verdana"/>
                        </a:defRPr>
                      </a:lvl9pPr>
                    </a:lstStyle>
                    <a:p>
                      <a:r>
                        <a:rPr lang="nl-NL" sz="1200" dirty="0"/>
                        <a:t>AVI niveaus</a:t>
                      </a:r>
                      <a:endParaRPr lang="nl-NL" sz="1200" b="1" dirty="0">
                        <a:solidFill>
                          <a:schemeClr val="bg1"/>
                        </a:solidFill>
                        <a:latin typeface="Verdana"/>
                        <a:cs typeface="Verdana"/>
                      </a:endParaRPr>
                    </a:p>
                  </a:txBody>
                  <a:tcPr/>
                </a:tc>
                <a:tc hMerge="1">
                  <a:txBody>
                    <a:bodyPr/>
                    <a:lstStyle/>
                    <a:p>
                      <a:endParaRPr lang="nl-NL" sz="1400" b="1" dirty="0"/>
                    </a:p>
                  </a:txBody>
                  <a:tcPr>
                    <a:lnL w="38100" cap="flat" cmpd="sng" algn="ctr">
                      <a:solidFill>
                        <a:prstClr val="white"/>
                      </a:solidFill>
                      <a:prstDash val="solid"/>
                      <a:round/>
                      <a:headEnd type="none" w="med" len="med"/>
                      <a:tailEnd type="none" w="med" len="med"/>
                    </a:lnL>
                    <a:lnR w="38100" cap="flat" cmpd="sng" algn="ctr">
                      <a:solidFill>
                        <a:prstClr val="white"/>
                      </a:solid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0">
                <a:tc>
                  <a:txBody>
                    <a:bodyPr/>
                    <a:lstStyle>
                      <a:lvl1pPr marL="0" algn="l" defTabSz="457200" rtl="0" eaLnBrk="1" latinLnBrk="0" hangingPunct="1">
                        <a:defRPr sz="1800" kern="1200">
                          <a:solidFill>
                            <a:schemeClr val="tx1"/>
                          </a:solidFill>
                          <a:latin typeface="Verdana"/>
                        </a:defRPr>
                      </a:lvl1pPr>
                      <a:lvl2pPr marL="457200" algn="l" defTabSz="457200" rtl="0" eaLnBrk="1" latinLnBrk="0" hangingPunct="1">
                        <a:defRPr sz="1800" kern="1200">
                          <a:solidFill>
                            <a:schemeClr val="tx1"/>
                          </a:solidFill>
                          <a:latin typeface="Verdana"/>
                        </a:defRPr>
                      </a:lvl2pPr>
                      <a:lvl3pPr marL="914400" algn="l" defTabSz="457200" rtl="0" eaLnBrk="1" latinLnBrk="0" hangingPunct="1">
                        <a:defRPr sz="1800" kern="1200">
                          <a:solidFill>
                            <a:schemeClr val="tx1"/>
                          </a:solidFill>
                          <a:latin typeface="Verdana"/>
                        </a:defRPr>
                      </a:lvl3pPr>
                      <a:lvl4pPr marL="1371600" algn="l" defTabSz="457200" rtl="0" eaLnBrk="1" latinLnBrk="0" hangingPunct="1">
                        <a:defRPr sz="1800" kern="1200">
                          <a:solidFill>
                            <a:schemeClr val="tx1"/>
                          </a:solidFill>
                          <a:latin typeface="Verdana"/>
                        </a:defRPr>
                      </a:lvl4pPr>
                      <a:lvl5pPr marL="1828800" algn="l" defTabSz="457200" rtl="0" eaLnBrk="1" latinLnBrk="0" hangingPunct="1">
                        <a:defRPr sz="1800" kern="1200">
                          <a:solidFill>
                            <a:schemeClr val="tx1"/>
                          </a:solidFill>
                          <a:latin typeface="Verdana"/>
                        </a:defRPr>
                      </a:lvl5pPr>
                      <a:lvl6pPr marL="2286000" algn="l" defTabSz="457200" rtl="0" eaLnBrk="1" latinLnBrk="0" hangingPunct="1">
                        <a:defRPr sz="1800" kern="1200">
                          <a:solidFill>
                            <a:schemeClr val="tx1"/>
                          </a:solidFill>
                          <a:latin typeface="Verdana"/>
                        </a:defRPr>
                      </a:lvl6pPr>
                      <a:lvl7pPr marL="2743200" algn="l" defTabSz="457200" rtl="0" eaLnBrk="1" latinLnBrk="0" hangingPunct="1">
                        <a:defRPr sz="1800" kern="1200">
                          <a:solidFill>
                            <a:schemeClr val="tx1"/>
                          </a:solidFill>
                          <a:latin typeface="Verdana"/>
                        </a:defRPr>
                      </a:lvl7pPr>
                      <a:lvl8pPr marL="3200400" algn="l" defTabSz="457200" rtl="0" eaLnBrk="1" latinLnBrk="0" hangingPunct="1">
                        <a:defRPr sz="1800" kern="1200">
                          <a:solidFill>
                            <a:schemeClr val="tx1"/>
                          </a:solidFill>
                          <a:latin typeface="Verdana"/>
                        </a:defRPr>
                      </a:lvl8pPr>
                      <a:lvl9pPr marL="3657600" algn="l" defTabSz="457200" rtl="0" eaLnBrk="1" latinLnBrk="0" hangingPunct="1">
                        <a:defRPr sz="1800" kern="1200">
                          <a:solidFill>
                            <a:schemeClr val="tx1"/>
                          </a:solidFill>
                          <a:latin typeface="Verdana"/>
                        </a:defRPr>
                      </a:lvl9pPr>
                    </a:lstStyle>
                    <a:p>
                      <a:r>
                        <a:rPr lang="nl-NL" sz="1200" dirty="0"/>
                        <a:t>Groep</a:t>
                      </a:r>
                      <a:r>
                        <a:rPr lang="nl-NL" sz="1200" baseline="0" dirty="0"/>
                        <a:t> 4</a:t>
                      </a:r>
                      <a:endParaRPr lang="nl-NL" sz="1200" b="1" dirty="0">
                        <a:latin typeface="Verdana"/>
                        <a:cs typeface="Verdana"/>
                      </a:endParaRPr>
                    </a:p>
                  </a:txBody>
                  <a:tcPr/>
                </a:tc>
                <a:tc>
                  <a:txBody>
                    <a:bodyPr/>
                    <a:lstStyle>
                      <a:lvl1pPr marL="0" algn="l" defTabSz="457200" rtl="0" eaLnBrk="1" latinLnBrk="0" hangingPunct="1">
                        <a:defRPr sz="1800" kern="1200">
                          <a:solidFill>
                            <a:schemeClr val="tx1"/>
                          </a:solidFill>
                          <a:latin typeface="Verdana"/>
                        </a:defRPr>
                      </a:lvl1pPr>
                      <a:lvl2pPr marL="457200" algn="l" defTabSz="457200" rtl="0" eaLnBrk="1" latinLnBrk="0" hangingPunct="1">
                        <a:defRPr sz="1800" kern="1200">
                          <a:solidFill>
                            <a:schemeClr val="tx1"/>
                          </a:solidFill>
                          <a:latin typeface="Verdana"/>
                        </a:defRPr>
                      </a:lvl2pPr>
                      <a:lvl3pPr marL="914400" algn="l" defTabSz="457200" rtl="0" eaLnBrk="1" latinLnBrk="0" hangingPunct="1">
                        <a:defRPr sz="1800" kern="1200">
                          <a:solidFill>
                            <a:schemeClr val="tx1"/>
                          </a:solidFill>
                          <a:latin typeface="Verdana"/>
                        </a:defRPr>
                      </a:lvl3pPr>
                      <a:lvl4pPr marL="1371600" algn="l" defTabSz="457200" rtl="0" eaLnBrk="1" latinLnBrk="0" hangingPunct="1">
                        <a:defRPr sz="1800" kern="1200">
                          <a:solidFill>
                            <a:schemeClr val="tx1"/>
                          </a:solidFill>
                          <a:latin typeface="Verdana"/>
                        </a:defRPr>
                      </a:lvl4pPr>
                      <a:lvl5pPr marL="1828800" algn="l" defTabSz="457200" rtl="0" eaLnBrk="1" latinLnBrk="0" hangingPunct="1">
                        <a:defRPr sz="1800" kern="1200">
                          <a:solidFill>
                            <a:schemeClr val="tx1"/>
                          </a:solidFill>
                          <a:latin typeface="Verdana"/>
                        </a:defRPr>
                      </a:lvl5pPr>
                      <a:lvl6pPr marL="2286000" algn="l" defTabSz="457200" rtl="0" eaLnBrk="1" latinLnBrk="0" hangingPunct="1">
                        <a:defRPr sz="1800" kern="1200">
                          <a:solidFill>
                            <a:schemeClr val="tx1"/>
                          </a:solidFill>
                          <a:latin typeface="Verdana"/>
                        </a:defRPr>
                      </a:lvl6pPr>
                      <a:lvl7pPr marL="2743200" algn="l" defTabSz="457200" rtl="0" eaLnBrk="1" latinLnBrk="0" hangingPunct="1">
                        <a:defRPr sz="1800" kern="1200">
                          <a:solidFill>
                            <a:schemeClr val="tx1"/>
                          </a:solidFill>
                          <a:latin typeface="Verdana"/>
                        </a:defRPr>
                      </a:lvl7pPr>
                      <a:lvl8pPr marL="3200400" algn="l" defTabSz="457200" rtl="0" eaLnBrk="1" latinLnBrk="0" hangingPunct="1">
                        <a:defRPr sz="1800" kern="1200">
                          <a:solidFill>
                            <a:schemeClr val="tx1"/>
                          </a:solidFill>
                          <a:latin typeface="Verdana"/>
                        </a:defRPr>
                      </a:lvl8pPr>
                      <a:lvl9pPr marL="3657600" algn="l" defTabSz="457200" rtl="0" eaLnBrk="1" latinLnBrk="0" hangingPunct="1">
                        <a:defRPr sz="1800" kern="1200">
                          <a:solidFill>
                            <a:schemeClr val="tx1"/>
                          </a:solidFill>
                          <a:latin typeface="Verdana"/>
                        </a:defRPr>
                      </a:lvl9pPr>
                    </a:lstStyle>
                    <a:p>
                      <a:r>
                        <a:rPr lang="nl-NL" sz="1200" dirty="0"/>
                        <a:t>(E3), M4, E4</a:t>
                      </a:r>
                      <a:endParaRPr lang="nl-NL" sz="1200" b="0" dirty="0">
                        <a:latin typeface="Verdana"/>
                        <a:cs typeface="Verdana"/>
                      </a:endParaRPr>
                    </a:p>
                  </a:txBody>
                  <a:tcPr/>
                </a:tc>
                <a:extLst>
                  <a:ext uri="{0D108BD9-81ED-4DB2-BD59-A6C34878D82A}">
                    <a16:rowId xmlns:a16="http://schemas.microsoft.com/office/drawing/2014/main" val="10001"/>
                  </a:ext>
                </a:extLst>
              </a:tr>
              <a:tr h="0">
                <a:tc>
                  <a:txBody>
                    <a:bodyPr/>
                    <a:lstStyle>
                      <a:lvl1pPr marL="0" algn="l" defTabSz="457200" rtl="0" eaLnBrk="1" latinLnBrk="0" hangingPunct="1">
                        <a:defRPr sz="1800" kern="1200">
                          <a:solidFill>
                            <a:schemeClr val="tx1"/>
                          </a:solidFill>
                          <a:latin typeface="Verdana"/>
                        </a:defRPr>
                      </a:lvl1pPr>
                      <a:lvl2pPr marL="457200" algn="l" defTabSz="457200" rtl="0" eaLnBrk="1" latinLnBrk="0" hangingPunct="1">
                        <a:defRPr sz="1800" kern="1200">
                          <a:solidFill>
                            <a:schemeClr val="tx1"/>
                          </a:solidFill>
                          <a:latin typeface="Verdana"/>
                        </a:defRPr>
                      </a:lvl2pPr>
                      <a:lvl3pPr marL="914400" algn="l" defTabSz="457200" rtl="0" eaLnBrk="1" latinLnBrk="0" hangingPunct="1">
                        <a:defRPr sz="1800" kern="1200">
                          <a:solidFill>
                            <a:schemeClr val="tx1"/>
                          </a:solidFill>
                          <a:latin typeface="Verdana"/>
                        </a:defRPr>
                      </a:lvl3pPr>
                      <a:lvl4pPr marL="1371600" algn="l" defTabSz="457200" rtl="0" eaLnBrk="1" latinLnBrk="0" hangingPunct="1">
                        <a:defRPr sz="1800" kern="1200">
                          <a:solidFill>
                            <a:schemeClr val="tx1"/>
                          </a:solidFill>
                          <a:latin typeface="Verdana"/>
                        </a:defRPr>
                      </a:lvl4pPr>
                      <a:lvl5pPr marL="1828800" algn="l" defTabSz="457200" rtl="0" eaLnBrk="1" latinLnBrk="0" hangingPunct="1">
                        <a:defRPr sz="1800" kern="1200">
                          <a:solidFill>
                            <a:schemeClr val="tx1"/>
                          </a:solidFill>
                          <a:latin typeface="Verdana"/>
                        </a:defRPr>
                      </a:lvl5pPr>
                      <a:lvl6pPr marL="2286000" algn="l" defTabSz="457200" rtl="0" eaLnBrk="1" latinLnBrk="0" hangingPunct="1">
                        <a:defRPr sz="1800" kern="1200">
                          <a:solidFill>
                            <a:schemeClr val="tx1"/>
                          </a:solidFill>
                          <a:latin typeface="Verdana"/>
                        </a:defRPr>
                      </a:lvl6pPr>
                      <a:lvl7pPr marL="2743200" algn="l" defTabSz="457200" rtl="0" eaLnBrk="1" latinLnBrk="0" hangingPunct="1">
                        <a:defRPr sz="1800" kern="1200">
                          <a:solidFill>
                            <a:schemeClr val="tx1"/>
                          </a:solidFill>
                          <a:latin typeface="Verdana"/>
                        </a:defRPr>
                      </a:lvl7pPr>
                      <a:lvl8pPr marL="3200400" algn="l" defTabSz="457200" rtl="0" eaLnBrk="1" latinLnBrk="0" hangingPunct="1">
                        <a:defRPr sz="1800" kern="1200">
                          <a:solidFill>
                            <a:schemeClr val="tx1"/>
                          </a:solidFill>
                          <a:latin typeface="Verdana"/>
                        </a:defRPr>
                      </a:lvl8pPr>
                      <a:lvl9pPr marL="3657600" algn="l" defTabSz="457200" rtl="0" eaLnBrk="1" latinLnBrk="0" hangingPunct="1">
                        <a:defRPr sz="1800" kern="1200">
                          <a:solidFill>
                            <a:schemeClr val="tx1"/>
                          </a:solidFill>
                          <a:latin typeface="Verdana"/>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dirty="0"/>
                        <a:t>Groep</a:t>
                      </a:r>
                      <a:r>
                        <a:rPr lang="nl-NL" sz="1200" baseline="0" dirty="0"/>
                        <a:t> 5</a:t>
                      </a:r>
                      <a:endParaRPr lang="nl-NL" sz="1200" b="1" dirty="0">
                        <a:latin typeface="Verdana"/>
                        <a:cs typeface="Verdana"/>
                      </a:endParaRPr>
                    </a:p>
                  </a:txBody>
                  <a:tcPr/>
                </a:tc>
                <a:tc>
                  <a:txBody>
                    <a:bodyPr/>
                    <a:lstStyle>
                      <a:lvl1pPr marL="0" algn="l" defTabSz="457200" rtl="0" eaLnBrk="1" latinLnBrk="0" hangingPunct="1">
                        <a:defRPr sz="1800" kern="1200">
                          <a:solidFill>
                            <a:schemeClr val="tx1"/>
                          </a:solidFill>
                          <a:latin typeface="Verdana"/>
                        </a:defRPr>
                      </a:lvl1pPr>
                      <a:lvl2pPr marL="457200" algn="l" defTabSz="457200" rtl="0" eaLnBrk="1" latinLnBrk="0" hangingPunct="1">
                        <a:defRPr sz="1800" kern="1200">
                          <a:solidFill>
                            <a:schemeClr val="tx1"/>
                          </a:solidFill>
                          <a:latin typeface="Verdana"/>
                        </a:defRPr>
                      </a:lvl2pPr>
                      <a:lvl3pPr marL="914400" algn="l" defTabSz="457200" rtl="0" eaLnBrk="1" latinLnBrk="0" hangingPunct="1">
                        <a:defRPr sz="1800" kern="1200">
                          <a:solidFill>
                            <a:schemeClr val="tx1"/>
                          </a:solidFill>
                          <a:latin typeface="Verdana"/>
                        </a:defRPr>
                      </a:lvl3pPr>
                      <a:lvl4pPr marL="1371600" algn="l" defTabSz="457200" rtl="0" eaLnBrk="1" latinLnBrk="0" hangingPunct="1">
                        <a:defRPr sz="1800" kern="1200">
                          <a:solidFill>
                            <a:schemeClr val="tx1"/>
                          </a:solidFill>
                          <a:latin typeface="Verdana"/>
                        </a:defRPr>
                      </a:lvl4pPr>
                      <a:lvl5pPr marL="1828800" algn="l" defTabSz="457200" rtl="0" eaLnBrk="1" latinLnBrk="0" hangingPunct="1">
                        <a:defRPr sz="1800" kern="1200">
                          <a:solidFill>
                            <a:schemeClr val="tx1"/>
                          </a:solidFill>
                          <a:latin typeface="Verdana"/>
                        </a:defRPr>
                      </a:lvl5pPr>
                      <a:lvl6pPr marL="2286000" algn="l" defTabSz="457200" rtl="0" eaLnBrk="1" latinLnBrk="0" hangingPunct="1">
                        <a:defRPr sz="1800" kern="1200">
                          <a:solidFill>
                            <a:schemeClr val="tx1"/>
                          </a:solidFill>
                          <a:latin typeface="Verdana"/>
                        </a:defRPr>
                      </a:lvl6pPr>
                      <a:lvl7pPr marL="2743200" algn="l" defTabSz="457200" rtl="0" eaLnBrk="1" latinLnBrk="0" hangingPunct="1">
                        <a:defRPr sz="1800" kern="1200">
                          <a:solidFill>
                            <a:schemeClr val="tx1"/>
                          </a:solidFill>
                          <a:latin typeface="Verdana"/>
                        </a:defRPr>
                      </a:lvl7pPr>
                      <a:lvl8pPr marL="3200400" algn="l" defTabSz="457200" rtl="0" eaLnBrk="1" latinLnBrk="0" hangingPunct="1">
                        <a:defRPr sz="1800" kern="1200">
                          <a:solidFill>
                            <a:schemeClr val="tx1"/>
                          </a:solidFill>
                          <a:latin typeface="Verdana"/>
                        </a:defRPr>
                      </a:lvl8pPr>
                      <a:lvl9pPr marL="3657600" algn="l" defTabSz="457200" rtl="0" eaLnBrk="1" latinLnBrk="0" hangingPunct="1">
                        <a:defRPr sz="1800" kern="1200">
                          <a:solidFill>
                            <a:schemeClr val="tx1"/>
                          </a:solidFill>
                          <a:latin typeface="Verdana"/>
                        </a:defRPr>
                      </a:lvl9pPr>
                    </a:lstStyle>
                    <a:p>
                      <a:r>
                        <a:rPr lang="nl-NL" sz="1200" dirty="0"/>
                        <a:t>M5,</a:t>
                      </a:r>
                      <a:r>
                        <a:rPr lang="nl-NL" sz="1200" baseline="0" dirty="0"/>
                        <a:t> E5</a:t>
                      </a:r>
                      <a:endParaRPr lang="nl-NL" sz="1200" dirty="0">
                        <a:latin typeface="Verdana"/>
                        <a:cs typeface="Verdana"/>
                      </a:endParaRPr>
                    </a:p>
                  </a:txBody>
                  <a:tcPr/>
                </a:tc>
                <a:extLst>
                  <a:ext uri="{0D108BD9-81ED-4DB2-BD59-A6C34878D82A}">
                    <a16:rowId xmlns:a16="http://schemas.microsoft.com/office/drawing/2014/main" val="10002"/>
                  </a:ext>
                </a:extLst>
              </a:tr>
              <a:tr h="0">
                <a:tc>
                  <a:txBody>
                    <a:bodyPr/>
                    <a:lstStyle>
                      <a:lvl1pPr marL="0" algn="l" defTabSz="457200" rtl="0" eaLnBrk="1" latinLnBrk="0" hangingPunct="1">
                        <a:defRPr sz="1800" kern="1200">
                          <a:solidFill>
                            <a:schemeClr val="tx1"/>
                          </a:solidFill>
                          <a:latin typeface="Verdana"/>
                        </a:defRPr>
                      </a:lvl1pPr>
                      <a:lvl2pPr marL="457200" algn="l" defTabSz="457200" rtl="0" eaLnBrk="1" latinLnBrk="0" hangingPunct="1">
                        <a:defRPr sz="1800" kern="1200">
                          <a:solidFill>
                            <a:schemeClr val="tx1"/>
                          </a:solidFill>
                          <a:latin typeface="Verdana"/>
                        </a:defRPr>
                      </a:lvl2pPr>
                      <a:lvl3pPr marL="914400" algn="l" defTabSz="457200" rtl="0" eaLnBrk="1" latinLnBrk="0" hangingPunct="1">
                        <a:defRPr sz="1800" kern="1200">
                          <a:solidFill>
                            <a:schemeClr val="tx1"/>
                          </a:solidFill>
                          <a:latin typeface="Verdana"/>
                        </a:defRPr>
                      </a:lvl3pPr>
                      <a:lvl4pPr marL="1371600" algn="l" defTabSz="457200" rtl="0" eaLnBrk="1" latinLnBrk="0" hangingPunct="1">
                        <a:defRPr sz="1800" kern="1200">
                          <a:solidFill>
                            <a:schemeClr val="tx1"/>
                          </a:solidFill>
                          <a:latin typeface="Verdana"/>
                        </a:defRPr>
                      </a:lvl4pPr>
                      <a:lvl5pPr marL="1828800" algn="l" defTabSz="457200" rtl="0" eaLnBrk="1" latinLnBrk="0" hangingPunct="1">
                        <a:defRPr sz="1800" kern="1200">
                          <a:solidFill>
                            <a:schemeClr val="tx1"/>
                          </a:solidFill>
                          <a:latin typeface="Verdana"/>
                        </a:defRPr>
                      </a:lvl5pPr>
                      <a:lvl6pPr marL="2286000" algn="l" defTabSz="457200" rtl="0" eaLnBrk="1" latinLnBrk="0" hangingPunct="1">
                        <a:defRPr sz="1800" kern="1200">
                          <a:solidFill>
                            <a:schemeClr val="tx1"/>
                          </a:solidFill>
                          <a:latin typeface="Verdana"/>
                        </a:defRPr>
                      </a:lvl6pPr>
                      <a:lvl7pPr marL="2743200" algn="l" defTabSz="457200" rtl="0" eaLnBrk="1" latinLnBrk="0" hangingPunct="1">
                        <a:defRPr sz="1800" kern="1200">
                          <a:solidFill>
                            <a:schemeClr val="tx1"/>
                          </a:solidFill>
                          <a:latin typeface="Verdana"/>
                        </a:defRPr>
                      </a:lvl7pPr>
                      <a:lvl8pPr marL="3200400" algn="l" defTabSz="457200" rtl="0" eaLnBrk="1" latinLnBrk="0" hangingPunct="1">
                        <a:defRPr sz="1800" kern="1200">
                          <a:solidFill>
                            <a:schemeClr val="tx1"/>
                          </a:solidFill>
                          <a:latin typeface="Verdana"/>
                        </a:defRPr>
                      </a:lvl8pPr>
                      <a:lvl9pPr marL="3657600" algn="l" defTabSz="457200" rtl="0" eaLnBrk="1" latinLnBrk="0" hangingPunct="1">
                        <a:defRPr sz="1800" kern="1200">
                          <a:solidFill>
                            <a:schemeClr val="tx1"/>
                          </a:solidFill>
                          <a:latin typeface="Verdana"/>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dirty="0"/>
                        <a:t>Groep</a:t>
                      </a:r>
                      <a:r>
                        <a:rPr lang="nl-NL" sz="1200" baseline="0" dirty="0"/>
                        <a:t> 6</a:t>
                      </a:r>
                      <a:endParaRPr lang="nl-NL" sz="1200" b="1" dirty="0">
                        <a:latin typeface="Verdana"/>
                        <a:cs typeface="Verdana"/>
                      </a:endParaRPr>
                    </a:p>
                  </a:txBody>
                  <a:tcPr/>
                </a:tc>
                <a:tc>
                  <a:txBody>
                    <a:bodyPr/>
                    <a:lstStyle>
                      <a:lvl1pPr marL="0" algn="l" defTabSz="457200" rtl="0" eaLnBrk="1" latinLnBrk="0" hangingPunct="1">
                        <a:defRPr sz="1800" kern="1200">
                          <a:solidFill>
                            <a:schemeClr val="tx1"/>
                          </a:solidFill>
                          <a:latin typeface="Verdana"/>
                        </a:defRPr>
                      </a:lvl1pPr>
                      <a:lvl2pPr marL="457200" algn="l" defTabSz="457200" rtl="0" eaLnBrk="1" latinLnBrk="0" hangingPunct="1">
                        <a:defRPr sz="1800" kern="1200">
                          <a:solidFill>
                            <a:schemeClr val="tx1"/>
                          </a:solidFill>
                          <a:latin typeface="Verdana"/>
                        </a:defRPr>
                      </a:lvl2pPr>
                      <a:lvl3pPr marL="914400" algn="l" defTabSz="457200" rtl="0" eaLnBrk="1" latinLnBrk="0" hangingPunct="1">
                        <a:defRPr sz="1800" kern="1200">
                          <a:solidFill>
                            <a:schemeClr val="tx1"/>
                          </a:solidFill>
                          <a:latin typeface="Verdana"/>
                        </a:defRPr>
                      </a:lvl3pPr>
                      <a:lvl4pPr marL="1371600" algn="l" defTabSz="457200" rtl="0" eaLnBrk="1" latinLnBrk="0" hangingPunct="1">
                        <a:defRPr sz="1800" kern="1200">
                          <a:solidFill>
                            <a:schemeClr val="tx1"/>
                          </a:solidFill>
                          <a:latin typeface="Verdana"/>
                        </a:defRPr>
                      </a:lvl4pPr>
                      <a:lvl5pPr marL="1828800" algn="l" defTabSz="457200" rtl="0" eaLnBrk="1" latinLnBrk="0" hangingPunct="1">
                        <a:defRPr sz="1800" kern="1200">
                          <a:solidFill>
                            <a:schemeClr val="tx1"/>
                          </a:solidFill>
                          <a:latin typeface="Verdana"/>
                        </a:defRPr>
                      </a:lvl5pPr>
                      <a:lvl6pPr marL="2286000" algn="l" defTabSz="457200" rtl="0" eaLnBrk="1" latinLnBrk="0" hangingPunct="1">
                        <a:defRPr sz="1800" kern="1200">
                          <a:solidFill>
                            <a:schemeClr val="tx1"/>
                          </a:solidFill>
                          <a:latin typeface="Verdana"/>
                        </a:defRPr>
                      </a:lvl6pPr>
                      <a:lvl7pPr marL="2743200" algn="l" defTabSz="457200" rtl="0" eaLnBrk="1" latinLnBrk="0" hangingPunct="1">
                        <a:defRPr sz="1800" kern="1200">
                          <a:solidFill>
                            <a:schemeClr val="tx1"/>
                          </a:solidFill>
                          <a:latin typeface="Verdana"/>
                        </a:defRPr>
                      </a:lvl7pPr>
                      <a:lvl8pPr marL="3200400" algn="l" defTabSz="457200" rtl="0" eaLnBrk="1" latinLnBrk="0" hangingPunct="1">
                        <a:defRPr sz="1800" kern="1200">
                          <a:solidFill>
                            <a:schemeClr val="tx1"/>
                          </a:solidFill>
                          <a:latin typeface="Verdana"/>
                        </a:defRPr>
                      </a:lvl8pPr>
                      <a:lvl9pPr marL="3657600" algn="l" defTabSz="457200" rtl="0" eaLnBrk="1" latinLnBrk="0" hangingPunct="1">
                        <a:defRPr sz="1800" kern="1200">
                          <a:solidFill>
                            <a:schemeClr val="tx1"/>
                          </a:solidFill>
                          <a:latin typeface="Verdana"/>
                        </a:defRPr>
                      </a:lvl9pPr>
                    </a:lstStyle>
                    <a:p>
                      <a:r>
                        <a:rPr lang="nl-NL" sz="1200" dirty="0"/>
                        <a:t>M6,</a:t>
                      </a:r>
                      <a:r>
                        <a:rPr lang="nl-NL" sz="1200" baseline="0" dirty="0"/>
                        <a:t> E6</a:t>
                      </a:r>
                      <a:endParaRPr lang="nl-NL" sz="1200" dirty="0">
                        <a:latin typeface="Verdana"/>
                        <a:cs typeface="Verdana"/>
                      </a:endParaRPr>
                    </a:p>
                  </a:txBody>
                  <a:tcPr/>
                </a:tc>
                <a:extLst>
                  <a:ext uri="{0D108BD9-81ED-4DB2-BD59-A6C34878D82A}">
                    <a16:rowId xmlns:a16="http://schemas.microsoft.com/office/drawing/2014/main" val="10003"/>
                  </a:ext>
                </a:extLst>
              </a:tr>
              <a:tr h="0">
                <a:tc>
                  <a:txBody>
                    <a:bodyPr/>
                    <a:lstStyle>
                      <a:lvl1pPr marL="0" algn="l" defTabSz="457200" rtl="0" eaLnBrk="1" latinLnBrk="0" hangingPunct="1">
                        <a:defRPr sz="1800" kern="1200">
                          <a:solidFill>
                            <a:schemeClr val="tx1"/>
                          </a:solidFill>
                          <a:latin typeface="Verdana"/>
                        </a:defRPr>
                      </a:lvl1pPr>
                      <a:lvl2pPr marL="457200" algn="l" defTabSz="457200" rtl="0" eaLnBrk="1" latinLnBrk="0" hangingPunct="1">
                        <a:defRPr sz="1800" kern="1200">
                          <a:solidFill>
                            <a:schemeClr val="tx1"/>
                          </a:solidFill>
                          <a:latin typeface="Verdana"/>
                        </a:defRPr>
                      </a:lvl2pPr>
                      <a:lvl3pPr marL="914400" algn="l" defTabSz="457200" rtl="0" eaLnBrk="1" latinLnBrk="0" hangingPunct="1">
                        <a:defRPr sz="1800" kern="1200">
                          <a:solidFill>
                            <a:schemeClr val="tx1"/>
                          </a:solidFill>
                          <a:latin typeface="Verdana"/>
                        </a:defRPr>
                      </a:lvl3pPr>
                      <a:lvl4pPr marL="1371600" algn="l" defTabSz="457200" rtl="0" eaLnBrk="1" latinLnBrk="0" hangingPunct="1">
                        <a:defRPr sz="1800" kern="1200">
                          <a:solidFill>
                            <a:schemeClr val="tx1"/>
                          </a:solidFill>
                          <a:latin typeface="Verdana"/>
                        </a:defRPr>
                      </a:lvl4pPr>
                      <a:lvl5pPr marL="1828800" algn="l" defTabSz="457200" rtl="0" eaLnBrk="1" latinLnBrk="0" hangingPunct="1">
                        <a:defRPr sz="1800" kern="1200">
                          <a:solidFill>
                            <a:schemeClr val="tx1"/>
                          </a:solidFill>
                          <a:latin typeface="Verdana"/>
                        </a:defRPr>
                      </a:lvl5pPr>
                      <a:lvl6pPr marL="2286000" algn="l" defTabSz="457200" rtl="0" eaLnBrk="1" latinLnBrk="0" hangingPunct="1">
                        <a:defRPr sz="1800" kern="1200">
                          <a:solidFill>
                            <a:schemeClr val="tx1"/>
                          </a:solidFill>
                          <a:latin typeface="Verdana"/>
                        </a:defRPr>
                      </a:lvl6pPr>
                      <a:lvl7pPr marL="2743200" algn="l" defTabSz="457200" rtl="0" eaLnBrk="1" latinLnBrk="0" hangingPunct="1">
                        <a:defRPr sz="1800" kern="1200">
                          <a:solidFill>
                            <a:schemeClr val="tx1"/>
                          </a:solidFill>
                          <a:latin typeface="Verdana"/>
                        </a:defRPr>
                      </a:lvl7pPr>
                      <a:lvl8pPr marL="3200400" algn="l" defTabSz="457200" rtl="0" eaLnBrk="1" latinLnBrk="0" hangingPunct="1">
                        <a:defRPr sz="1800" kern="1200">
                          <a:solidFill>
                            <a:schemeClr val="tx1"/>
                          </a:solidFill>
                          <a:latin typeface="Verdana"/>
                        </a:defRPr>
                      </a:lvl8pPr>
                      <a:lvl9pPr marL="3657600" algn="l" defTabSz="457200" rtl="0" eaLnBrk="1" latinLnBrk="0" hangingPunct="1">
                        <a:defRPr sz="1800" kern="1200">
                          <a:solidFill>
                            <a:schemeClr val="tx1"/>
                          </a:solidFill>
                          <a:latin typeface="Verdana"/>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dirty="0"/>
                        <a:t>Groep</a:t>
                      </a:r>
                      <a:r>
                        <a:rPr lang="nl-NL" sz="1200" baseline="0" dirty="0"/>
                        <a:t> 7</a:t>
                      </a:r>
                      <a:endParaRPr lang="nl-NL" sz="1200" b="1" dirty="0">
                        <a:latin typeface="Verdana"/>
                        <a:cs typeface="Verdana"/>
                      </a:endParaRPr>
                    </a:p>
                  </a:txBody>
                  <a:tcPr/>
                </a:tc>
                <a:tc>
                  <a:txBody>
                    <a:bodyPr/>
                    <a:lstStyle>
                      <a:lvl1pPr marL="0" algn="l" defTabSz="457200" rtl="0" eaLnBrk="1" latinLnBrk="0" hangingPunct="1">
                        <a:defRPr sz="1800" kern="1200">
                          <a:solidFill>
                            <a:schemeClr val="tx1"/>
                          </a:solidFill>
                          <a:latin typeface="Verdana"/>
                        </a:defRPr>
                      </a:lvl1pPr>
                      <a:lvl2pPr marL="457200" algn="l" defTabSz="457200" rtl="0" eaLnBrk="1" latinLnBrk="0" hangingPunct="1">
                        <a:defRPr sz="1800" kern="1200">
                          <a:solidFill>
                            <a:schemeClr val="tx1"/>
                          </a:solidFill>
                          <a:latin typeface="Verdana"/>
                        </a:defRPr>
                      </a:lvl2pPr>
                      <a:lvl3pPr marL="914400" algn="l" defTabSz="457200" rtl="0" eaLnBrk="1" latinLnBrk="0" hangingPunct="1">
                        <a:defRPr sz="1800" kern="1200">
                          <a:solidFill>
                            <a:schemeClr val="tx1"/>
                          </a:solidFill>
                          <a:latin typeface="Verdana"/>
                        </a:defRPr>
                      </a:lvl3pPr>
                      <a:lvl4pPr marL="1371600" algn="l" defTabSz="457200" rtl="0" eaLnBrk="1" latinLnBrk="0" hangingPunct="1">
                        <a:defRPr sz="1800" kern="1200">
                          <a:solidFill>
                            <a:schemeClr val="tx1"/>
                          </a:solidFill>
                          <a:latin typeface="Verdana"/>
                        </a:defRPr>
                      </a:lvl4pPr>
                      <a:lvl5pPr marL="1828800" algn="l" defTabSz="457200" rtl="0" eaLnBrk="1" latinLnBrk="0" hangingPunct="1">
                        <a:defRPr sz="1800" kern="1200">
                          <a:solidFill>
                            <a:schemeClr val="tx1"/>
                          </a:solidFill>
                          <a:latin typeface="Verdana"/>
                        </a:defRPr>
                      </a:lvl5pPr>
                      <a:lvl6pPr marL="2286000" algn="l" defTabSz="457200" rtl="0" eaLnBrk="1" latinLnBrk="0" hangingPunct="1">
                        <a:defRPr sz="1800" kern="1200">
                          <a:solidFill>
                            <a:schemeClr val="tx1"/>
                          </a:solidFill>
                          <a:latin typeface="Verdana"/>
                        </a:defRPr>
                      </a:lvl6pPr>
                      <a:lvl7pPr marL="2743200" algn="l" defTabSz="457200" rtl="0" eaLnBrk="1" latinLnBrk="0" hangingPunct="1">
                        <a:defRPr sz="1800" kern="1200">
                          <a:solidFill>
                            <a:schemeClr val="tx1"/>
                          </a:solidFill>
                          <a:latin typeface="Verdana"/>
                        </a:defRPr>
                      </a:lvl7pPr>
                      <a:lvl8pPr marL="3200400" algn="l" defTabSz="457200" rtl="0" eaLnBrk="1" latinLnBrk="0" hangingPunct="1">
                        <a:defRPr sz="1800" kern="1200">
                          <a:solidFill>
                            <a:schemeClr val="tx1"/>
                          </a:solidFill>
                          <a:latin typeface="Verdana"/>
                        </a:defRPr>
                      </a:lvl8pPr>
                      <a:lvl9pPr marL="3657600" algn="l" defTabSz="457200" rtl="0" eaLnBrk="1" latinLnBrk="0" hangingPunct="1">
                        <a:defRPr sz="1800" kern="1200">
                          <a:solidFill>
                            <a:schemeClr val="tx1"/>
                          </a:solidFill>
                          <a:latin typeface="Verdana"/>
                        </a:defRPr>
                      </a:lvl9pPr>
                    </a:lstStyle>
                    <a:p>
                      <a:r>
                        <a:rPr lang="nl-NL" sz="1200" dirty="0"/>
                        <a:t>M7,</a:t>
                      </a:r>
                      <a:r>
                        <a:rPr lang="nl-NL" sz="1200" baseline="0" dirty="0"/>
                        <a:t> E7</a:t>
                      </a:r>
                      <a:endParaRPr lang="nl-NL" sz="1200" dirty="0">
                        <a:latin typeface="Verdana"/>
                        <a:cs typeface="Verdana"/>
                      </a:endParaRPr>
                    </a:p>
                  </a:txBody>
                  <a:tcPr/>
                </a:tc>
                <a:extLst>
                  <a:ext uri="{0D108BD9-81ED-4DB2-BD59-A6C34878D82A}">
                    <a16:rowId xmlns:a16="http://schemas.microsoft.com/office/drawing/2014/main" val="10004"/>
                  </a:ext>
                </a:extLst>
              </a:tr>
              <a:tr h="0">
                <a:tc>
                  <a:txBody>
                    <a:bodyPr/>
                    <a:lstStyle>
                      <a:lvl1pPr marL="0" algn="l" defTabSz="457200" rtl="0" eaLnBrk="1" latinLnBrk="0" hangingPunct="1">
                        <a:defRPr sz="1800" kern="1200">
                          <a:solidFill>
                            <a:schemeClr val="tx1"/>
                          </a:solidFill>
                          <a:latin typeface="Verdana"/>
                        </a:defRPr>
                      </a:lvl1pPr>
                      <a:lvl2pPr marL="457200" algn="l" defTabSz="457200" rtl="0" eaLnBrk="1" latinLnBrk="0" hangingPunct="1">
                        <a:defRPr sz="1800" kern="1200">
                          <a:solidFill>
                            <a:schemeClr val="tx1"/>
                          </a:solidFill>
                          <a:latin typeface="Verdana"/>
                        </a:defRPr>
                      </a:lvl2pPr>
                      <a:lvl3pPr marL="914400" algn="l" defTabSz="457200" rtl="0" eaLnBrk="1" latinLnBrk="0" hangingPunct="1">
                        <a:defRPr sz="1800" kern="1200">
                          <a:solidFill>
                            <a:schemeClr val="tx1"/>
                          </a:solidFill>
                          <a:latin typeface="Verdana"/>
                        </a:defRPr>
                      </a:lvl3pPr>
                      <a:lvl4pPr marL="1371600" algn="l" defTabSz="457200" rtl="0" eaLnBrk="1" latinLnBrk="0" hangingPunct="1">
                        <a:defRPr sz="1800" kern="1200">
                          <a:solidFill>
                            <a:schemeClr val="tx1"/>
                          </a:solidFill>
                          <a:latin typeface="Verdana"/>
                        </a:defRPr>
                      </a:lvl4pPr>
                      <a:lvl5pPr marL="1828800" algn="l" defTabSz="457200" rtl="0" eaLnBrk="1" latinLnBrk="0" hangingPunct="1">
                        <a:defRPr sz="1800" kern="1200">
                          <a:solidFill>
                            <a:schemeClr val="tx1"/>
                          </a:solidFill>
                          <a:latin typeface="Verdana"/>
                        </a:defRPr>
                      </a:lvl5pPr>
                      <a:lvl6pPr marL="2286000" algn="l" defTabSz="457200" rtl="0" eaLnBrk="1" latinLnBrk="0" hangingPunct="1">
                        <a:defRPr sz="1800" kern="1200">
                          <a:solidFill>
                            <a:schemeClr val="tx1"/>
                          </a:solidFill>
                          <a:latin typeface="Verdana"/>
                        </a:defRPr>
                      </a:lvl6pPr>
                      <a:lvl7pPr marL="2743200" algn="l" defTabSz="457200" rtl="0" eaLnBrk="1" latinLnBrk="0" hangingPunct="1">
                        <a:defRPr sz="1800" kern="1200">
                          <a:solidFill>
                            <a:schemeClr val="tx1"/>
                          </a:solidFill>
                          <a:latin typeface="Verdana"/>
                        </a:defRPr>
                      </a:lvl7pPr>
                      <a:lvl8pPr marL="3200400" algn="l" defTabSz="457200" rtl="0" eaLnBrk="1" latinLnBrk="0" hangingPunct="1">
                        <a:defRPr sz="1800" kern="1200">
                          <a:solidFill>
                            <a:schemeClr val="tx1"/>
                          </a:solidFill>
                          <a:latin typeface="Verdana"/>
                        </a:defRPr>
                      </a:lvl8pPr>
                      <a:lvl9pPr marL="3657600" algn="l" defTabSz="457200" rtl="0" eaLnBrk="1" latinLnBrk="0" hangingPunct="1">
                        <a:defRPr sz="1800" kern="1200">
                          <a:solidFill>
                            <a:schemeClr val="tx1"/>
                          </a:solidFill>
                          <a:latin typeface="Verdana"/>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dirty="0"/>
                        <a:t>Groep</a:t>
                      </a:r>
                      <a:r>
                        <a:rPr lang="nl-NL" sz="1200" baseline="0" dirty="0"/>
                        <a:t> 8</a:t>
                      </a:r>
                      <a:endParaRPr lang="nl-NL" sz="1200" b="1" dirty="0">
                        <a:latin typeface="Verdana"/>
                        <a:cs typeface="Verdana"/>
                      </a:endParaRPr>
                    </a:p>
                  </a:txBody>
                  <a:tcPr/>
                </a:tc>
                <a:tc>
                  <a:txBody>
                    <a:bodyPr/>
                    <a:lstStyle>
                      <a:lvl1pPr marL="0" algn="l" defTabSz="457200" rtl="0" eaLnBrk="1" latinLnBrk="0" hangingPunct="1">
                        <a:defRPr sz="1800" kern="1200">
                          <a:solidFill>
                            <a:schemeClr val="tx1"/>
                          </a:solidFill>
                          <a:latin typeface="Verdana"/>
                        </a:defRPr>
                      </a:lvl1pPr>
                      <a:lvl2pPr marL="457200" algn="l" defTabSz="457200" rtl="0" eaLnBrk="1" latinLnBrk="0" hangingPunct="1">
                        <a:defRPr sz="1800" kern="1200">
                          <a:solidFill>
                            <a:schemeClr val="tx1"/>
                          </a:solidFill>
                          <a:latin typeface="Verdana"/>
                        </a:defRPr>
                      </a:lvl2pPr>
                      <a:lvl3pPr marL="914400" algn="l" defTabSz="457200" rtl="0" eaLnBrk="1" latinLnBrk="0" hangingPunct="1">
                        <a:defRPr sz="1800" kern="1200">
                          <a:solidFill>
                            <a:schemeClr val="tx1"/>
                          </a:solidFill>
                          <a:latin typeface="Verdana"/>
                        </a:defRPr>
                      </a:lvl3pPr>
                      <a:lvl4pPr marL="1371600" algn="l" defTabSz="457200" rtl="0" eaLnBrk="1" latinLnBrk="0" hangingPunct="1">
                        <a:defRPr sz="1800" kern="1200">
                          <a:solidFill>
                            <a:schemeClr val="tx1"/>
                          </a:solidFill>
                          <a:latin typeface="Verdana"/>
                        </a:defRPr>
                      </a:lvl4pPr>
                      <a:lvl5pPr marL="1828800" algn="l" defTabSz="457200" rtl="0" eaLnBrk="1" latinLnBrk="0" hangingPunct="1">
                        <a:defRPr sz="1800" kern="1200">
                          <a:solidFill>
                            <a:schemeClr val="tx1"/>
                          </a:solidFill>
                          <a:latin typeface="Verdana"/>
                        </a:defRPr>
                      </a:lvl5pPr>
                      <a:lvl6pPr marL="2286000" algn="l" defTabSz="457200" rtl="0" eaLnBrk="1" latinLnBrk="0" hangingPunct="1">
                        <a:defRPr sz="1800" kern="1200">
                          <a:solidFill>
                            <a:schemeClr val="tx1"/>
                          </a:solidFill>
                          <a:latin typeface="Verdana"/>
                        </a:defRPr>
                      </a:lvl6pPr>
                      <a:lvl7pPr marL="2743200" algn="l" defTabSz="457200" rtl="0" eaLnBrk="1" latinLnBrk="0" hangingPunct="1">
                        <a:defRPr sz="1800" kern="1200">
                          <a:solidFill>
                            <a:schemeClr val="tx1"/>
                          </a:solidFill>
                          <a:latin typeface="Verdana"/>
                        </a:defRPr>
                      </a:lvl7pPr>
                      <a:lvl8pPr marL="3200400" algn="l" defTabSz="457200" rtl="0" eaLnBrk="1" latinLnBrk="0" hangingPunct="1">
                        <a:defRPr sz="1800" kern="1200">
                          <a:solidFill>
                            <a:schemeClr val="tx1"/>
                          </a:solidFill>
                          <a:latin typeface="Verdana"/>
                        </a:defRPr>
                      </a:lvl8pPr>
                      <a:lvl9pPr marL="3657600" algn="l" defTabSz="457200" rtl="0" eaLnBrk="1" latinLnBrk="0" hangingPunct="1">
                        <a:defRPr sz="1800" kern="1200">
                          <a:solidFill>
                            <a:schemeClr val="tx1"/>
                          </a:solidFill>
                          <a:latin typeface="Verdana"/>
                        </a:defRPr>
                      </a:lvl9pPr>
                    </a:lstStyle>
                    <a:p>
                      <a:r>
                        <a:rPr lang="nl-NL" sz="1200" dirty="0"/>
                        <a:t>AVI</a:t>
                      </a:r>
                      <a:r>
                        <a:rPr lang="nl-NL" sz="1200" baseline="0" dirty="0"/>
                        <a:t> plus</a:t>
                      </a:r>
                      <a:endParaRPr lang="nl-NL" sz="1200" dirty="0">
                        <a:latin typeface="Verdana"/>
                        <a:cs typeface="Verdana"/>
                      </a:endParaRPr>
                    </a:p>
                  </a:txBody>
                  <a:tcPr/>
                </a:tc>
                <a:extLst>
                  <a:ext uri="{0D108BD9-81ED-4DB2-BD59-A6C34878D82A}">
                    <a16:rowId xmlns:a16="http://schemas.microsoft.com/office/drawing/2014/main" val="10005"/>
                  </a:ext>
                </a:extLst>
              </a:tr>
            </a:tbl>
          </a:graphicData>
        </a:graphic>
      </p:graphicFrame>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4111" y="4365104"/>
            <a:ext cx="285841" cy="300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7940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64296" y="1411215"/>
            <a:ext cx="8229600" cy="461071"/>
          </a:xfrm>
        </p:spPr>
        <p:txBody>
          <a:bodyPr lIns="0" tIns="0" rIns="0" bIns="0" anchor="ctr" anchorCtr="0">
            <a:normAutofit/>
          </a:bodyPr>
          <a:lstStyle/>
          <a:p>
            <a:pPr algn="l">
              <a:lnSpc>
                <a:spcPct val="150000"/>
              </a:lnSpc>
            </a:pPr>
            <a:r>
              <a:rPr lang="nl-NL" sz="2000" b="1" dirty="0"/>
              <a:t>Effectief onderwijs met hoge leesresultaten</a:t>
            </a:r>
          </a:p>
        </p:txBody>
      </p:sp>
      <p:sp>
        <p:nvSpPr>
          <p:cNvPr id="3" name="Tijdelijke aanduiding voor inhoud 2"/>
          <p:cNvSpPr>
            <a:spLocks noGrp="1"/>
          </p:cNvSpPr>
          <p:nvPr>
            <p:ph idx="1"/>
          </p:nvPr>
        </p:nvSpPr>
        <p:spPr>
          <a:xfrm>
            <a:off x="1120421" y="2250848"/>
            <a:ext cx="7051979" cy="3266384"/>
          </a:xfrm>
        </p:spPr>
        <p:txBody>
          <a:bodyPr lIns="0" tIns="0" rIns="0" bIns="0">
            <a:normAutofit/>
          </a:bodyPr>
          <a:lstStyle/>
          <a:p>
            <a:pPr marL="457200" indent="-457200">
              <a:lnSpc>
                <a:spcPct val="150000"/>
              </a:lnSpc>
              <a:buClr>
                <a:srgbClr val="FF0000"/>
              </a:buClr>
              <a:buFont typeface="+mj-lt"/>
              <a:buAutoNum type="arabicPeriod"/>
            </a:pPr>
            <a:r>
              <a:rPr lang="nl-NL" sz="2000" dirty="0"/>
              <a:t>Alle opdrachten gericht op het </a:t>
            </a:r>
            <a:r>
              <a:rPr lang="nl-NL" sz="2000" dirty="0" err="1"/>
              <a:t>lesdoel</a:t>
            </a:r>
            <a:r>
              <a:rPr lang="nl-NL" sz="2000" dirty="0"/>
              <a:t> en op lezen</a:t>
            </a:r>
          </a:p>
          <a:p>
            <a:pPr marL="457200" indent="-457200">
              <a:lnSpc>
                <a:spcPct val="150000"/>
              </a:lnSpc>
              <a:buClr>
                <a:srgbClr val="FF0000"/>
              </a:buClr>
              <a:buFont typeface="+mj-lt"/>
              <a:buAutoNum type="arabicPeriod"/>
            </a:pPr>
            <a:r>
              <a:rPr lang="nl-NL" sz="2000" dirty="0"/>
              <a:t>Apart aandacht voor vloeiend lezen</a:t>
            </a:r>
          </a:p>
          <a:p>
            <a:pPr marL="457200" indent="-457200">
              <a:lnSpc>
                <a:spcPct val="150000"/>
              </a:lnSpc>
              <a:buClr>
                <a:srgbClr val="FF0000"/>
              </a:buClr>
              <a:buFont typeface="+mj-lt"/>
              <a:buAutoNum type="arabicPeriod"/>
            </a:pPr>
            <a:r>
              <a:rPr lang="nl-NL" sz="2000" dirty="0"/>
              <a:t>Effectieve instructie</a:t>
            </a:r>
          </a:p>
          <a:p>
            <a:pPr marL="457200" indent="-457200">
              <a:lnSpc>
                <a:spcPct val="150000"/>
              </a:lnSpc>
              <a:buClr>
                <a:srgbClr val="FF0000"/>
              </a:buClr>
              <a:buFont typeface="+mj-lt"/>
              <a:buAutoNum type="arabicPeriod"/>
            </a:pPr>
            <a:r>
              <a:rPr lang="nl-NL" sz="2000" dirty="0"/>
              <a:t>Effectieve werkvormen</a:t>
            </a:r>
          </a:p>
          <a:p>
            <a:pPr marL="457200" indent="-457200">
              <a:lnSpc>
                <a:spcPct val="150000"/>
              </a:lnSpc>
              <a:buClr>
                <a:srgbClr val="FF0000"/>
              </a:buClr>
              <a:buFont typeface="+mj-lt"/>
              <a:buAutoNum type="arabicPeriod"/>
            </a:pPr>
            <a:r>
              <a:rPr lang="nl-NL" sz="2000" dirty="0"/>
              <a:t>Veel materiaal voor automatiseren</a:t>
            </a:r>
          </a:p>
          <a:p>
            <a:pPr marL="457200" indent="-457200">
              <a:lnSpc>
                <a:spcPct val="150000"/>
              </a:lnSpc>
              <a:buClr>
                <a:srgbClr val="FF0000"/>
              </a:buClr>
              <a:buFont typeface="+mj-lt"/>
              <a:buAutoNum type="arabicPeriod"/>
            </a:pPr>
            <a:r>
              <a:rPr lang="nl-NL" sz="2000" dirty="0"/>
              <a:t>Prikkel om thuis te lezen</a:t>
            </a:r>
            <a:endParaRPr lang="nl-NL" sz="1800" dirty="0"/>
          </a:p>
          <a:p>
            <a:pPr marL="0" indent="0">
              <a:buClr>
                <a:srgbClr val="FF0000"/>
              </a:buClr>
              <a:buNone/>
            </a:pPr>
            <a:endParaRPr lang="nl-NL" sz="2400"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27788"/>
            <a:ext cx="9144000" cy="428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Afbeelding 6" descr="BANNER.ps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76" y="-27384"/>
            <a:ext cx="9875446" cy="1248921"/>
          </a:xfrm>
          <a:prstGeom prst="rect">
            <a:avLst/>
          </a:prstGeom>
        </p:spPr>
      </p:pic>
      <p:sp>
        <p:nvSpPr>
          <p:cNvPr id="9" name="Tijdelijke aanduiding voor inhoud 2"/>
          <p:cNvSpPr txBox="1">
            <a:spLocks/>
          </p:cNvSpPr>
          <p:nvPr/>
        </p:nvSpPr>
        <p:spPr>
          <a:xfrm>
            <a:off x="1424696" y="2106832"/>
            <a:ext cx="8147248" cy="2911571"/>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0000"/>
              </a:buClr>
              <a:buFont typeface="Arial"/>
              <a:buChar char="•"/>
            </a:pPr>
            <a:endParaRPr lang="nl-NL" sz="2000" dirty="0"/>
          </a:p>
          <a:p>
            <a:pPr>
              <a:buClr>
                <a:srgbClr val="FF0000"/>
              </a:buClr>
            </a:pPr>
            <a:endParaRPr lang="nl-NL" sz="1050" dirty="0"/>
          </a:p>
        </p:txBody>
      </p:sp>
      <p:pic>
        <p:nvPicPr>
          <p:cNvPr id="2050" name="Picture 2" descr="H:\Desktop\STATION ZUID\Elementen Zummel jpg\Hotdog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4365104"/>
            <a:ext cx="1919239" cy="19889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Desktop\STATION ZUID\Elementen Zummel jpg\Vlag Nederlan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99765" y="1509569"/>
            <a:ext cx="1252755" cy="1703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72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27788"/>
            <a:ext cx="9144000" cy="428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Afbeelding 6" descr="BANNER.ps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76" y="-27384"/>
            <a:ext cx="9875446" cy="1248921"/>
          </a:xfrm>
          <a:prstGeom prst="rect">
            <a:avLst/>
          </a:prstGeom>
        </p:spPr>
      </p:pic>
      <p:sp>
        <p:nvSpPr>
          <p:cNvPr id="9" name="Tijdelijke aanduiding voor inhoud 2"/>
          <p:cNvSpPr txBox="1">
            <a:spLocks/>
          </p:cNvSpPr>
          <p:nvPr/>
        </p:nvSpPr>
        <p:spPr>
          <a:xfrm>
            <a:off x="1332000" y="2106832"/>
            <a:ext cx="8147248" cy="2911571"/>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0000"/>
              </a:buClr>
              <a:buFont typeface="Arial"/>
              <a:buChar char="•"/>
            </a:pPr>
            <a:endParaRPr lang="nl-NL" sz="2000" dirty="0"/>
          </a:p>
          <a:p>
            <a:pPr>
              <a:buClr>
                <a:srgbClr val="FF0000"/>
              </a:buClr>
            </a:pPr>
            <a:endParaRPr lang="nl-NL" sz="1050" dirty="0"/>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683" y="2564904"/>
            <a:ext cx="6438589" cy="295232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5161118"/>
            <a:ext cx="4948212" cy="122021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1547664" y="1988840"/>
            <a:ext cx="7282018"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el 1"/>
          <p:cNvSpPr txBox="1">
            <a:spLocks/>
          </p:cNvSpPr>
          <p:nvPr/>
        </p:nvSpPr>
        <p:spPr>
          <a:xfrm>
            <a:off x="1064296" y="1411215"/>
            <a:ext cx="8229600" cy="461071"/>
          </a:xfrm>
          <a:prstGeom prst="rect">
            <a:avLst/>
          </a:prstGeom>
        </p:spPr>
        <p:txBody>
          <a:bodyPr vert="horz" lIns="0" tIns="0" rIns="0" bIns="0"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nl-NL" sz="2000" b="1" dirty="0"/>
              <a:t>Effectief onderwijs met hoge leesresultaten</a:t>
            </a:r>
          </a:p>
        </p:txBody>
      </p:sp>
    </p:spTree>
    <p:extLst>
      <p:ext uri="{BB962C8B-B14F-4D97-AF65-F5344CB8AC3E}">
        <p14:creationId xmlns:p14="http://schemas.microsoft.com/office/powerpoint/2010/main" val="1237344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402672"/>
            <a:ext cx="6556375" cy="380999"/>
          </a:xfrm>
        </p:spPr>
        <p:txBody>
          <a:bodyPr>
            <a:noAutofit/>
          </a:bodyPr>
          <a:lstStyle/>
          <a:p>
            <a:pPr algn="l"/>
            <a:r>
              <a:rPr lang="nl-NL" sz="2000" b="1" dirty="0">
                <a:ea typeface="+mj-ea"/>
                <a:cs typeface="+mj-cs"/>
              </a:rPr>
              <a:t>Leesbevordering</a:t>
            </a:r>
            <a:br>
              <a:rPr lang="nl-NL" sz="2000" b="1" dirty="0">
                <a:ea typeface="+mj-ea"/>
                <a:cs typeface="+mj-cs"/>
              </a:rPr>
            </a:br>
            <a:endParaRPr lang="en-US" sz="2000" b="1" dirty="0">
              <a:ea typeface="+mj-ea"/>
              <a:cs typeface="+mj-cs"/>
            </a:endParaRPr>
          </a:p>
        </p:txBody>
      </p:sp>
      <p:pic>
        <p:nvPicPr>
          <p:cNvPr id="3075" name="Picture 3" descr="H:\Desktop\STATION ZUID\Elementen Zummel jpg\Takelwag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275" y="4826843"/>
            <a:ext cx="1573213" cy="1914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Grp="1" noChangeAspect="1" noChangeArrowheads="1"/>
          </p:cNvPicPr>
          <p:nvPr>
            <p:ph idx="10"/>
          </p:nvPr>
        </p:nvPicPr>
        <p:blipFill>
          <a:blip r:embed="rId4">
            <a:extLst>
              <a:ext uri="{28A0092B-C50C-407E-A947-70E740481C1C}">
                <a14:useLocalDpi xmlns:a14="http://schemas.microsoft.com/office/drawing/2010/main" val="0"/>
              </a:ext>
            </a:extLst>
          </a:blip>
          <a:srcRect/>
          <a:stretch>
            <a:fillRect/>
          </a:stretch>
        </p:blipFill>
        <p:spPr bwMode="auto">
          <a:xfrm>
            <a:off x="432048" y="1915407"/>
            <a:ext cx="7092280" cy="325963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5733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826764" y="1196752"/>
            <a:ext cx="8713788" cy="8509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ctr" anchorCtr="0" compatLnSpc="1">
            <a:prstTxWarp prst="textNoShape">
              <a:avLst/>
            </a:prstTxWarp>
            <a:normAutofit/>
          </a:bodyPr>
          <a:lstStyle/>
          <a:p>
            <a:pPr algn="l">
              <a:lnSpc>
                <a:spcPct val="150000"/>
              </a:lnSpc>
            </a:pPr>
            <a:r>
              <a:rPr lang="nl-NL" altLang="nl-NL" sz="2000" b="1" dirty="0"/>
              <a:t>De Brandweerclub</a:t>
            </a:r>
          </a:p>
        </p:txBody>
      </p:sp>
      <p:sp>
        <p:nvSpPr>
          <p:cNvPr id="10" name="Tijdelijke aanduiding voor inhoud 2"/>
          <p:cNvSpPr txBox="1">
            <a:spLocks/>
          </p:cNvSpPr>
          <p:nvPr/>
        </p:nvSpPr>
        <p:spPr>
          <a:xfrm>
            <a:off x="755972" y="2132856"/>
            <a:ext cx="8064500" cy="4137025"/>
          </a:xfrm>
          <a:prstGeom prst="rect">
            <a:avLst/>
          </a:prstGeom>
        </p:spPr>
        <p:txBody>
          <a:bodyPr>
            <a:noAutofit/>
          </a:bodyPr>
          <a:lstStyle>
            <a:lvl1pPr marL="342900" indent="-342900">
              <a:spcBef>
                <a:spcPct val="20000"/>
              </a:spcBef>
              <a:buClr>
                <a:srgbClr val="FF0000"/>
              </a:buClr>
              <a:buFont typeface="Arial" pitchFamily="34" charset="0"/>
              <a:buChar char="•"/>
              <a:defRPr sz="2000"/>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nl-NL" dirty="0"/>
              <a:t>Luisterverhalen opgezet als jeugdserie (en soap in 7/8)</a:t>
            </a:r>
          </a:p>
          <a:p>
            <a:r>
              <a:rPr lang="nl-NL" dirty="0"/>
              <a:t>3 x 3 minuten luisteren per week</a:t>
            </a:r>
          </a:p>
          <a:p>
            <a:r>
              <a:rPr lang="nl-NL" dirty="0"/>
              <a:t>Afleveringen in jaargangen groeien met de kinderen mee</a:t>
            </a:r>
          </a:p>
          <a:p>
            <a:r>
              <a:rPr lang="nl-NL" dirty="0"/>
              <a:t>Personages: Max, </a:t>
            </a:r>
            <a:r>
              <a:rPr lang="nl-NL" dirty="0" err="1"/>
              <a:t>Flo</a:t>
            </a:r>
            <a:r>
              <a:rPr lang="nl-NL" dirty="0"/>
              <a:t>, Anna, </a:t>
            </a:r>
            <a:r>
              <a:rPr lang="nl-NL" dirty="0" err="1"/>
              <a:t>Tjeng</a:t>
            </a:r>
            <a:r>
              <a:rPr lang="nl-NL" dirty="0"/>
              <a:t> en Melvin</a:t>
            </a:r>
          </a:p>
          <a:p>
            <a:r>
              <a:rPr lang="nl-NL" dirty="0"/>
              <a:t>Uitvalsbasis: Station Zuid, de oude brandweerkazerne</a:t>
            </a:r>
          </a:p>
          <a:p>
            <a:endParaRPr lang="nl-NL" dirty="0"/>
          </a:p>
          <a:p>
            <a:endParaRPr lang="nl-NL" dirty="0"/>
          </a:p>
          <a:p>
            <a:endParaRPr lang="nl-NL" dirty="0"/>
          </a:p>
          <a:p>
            <a:endParaRPr lang="nl-NL" dirty="0"/>
          </a:p>
        </p:txBody>
      </p:sp>
      <p:pic>
        <p:nvPicPr>
          <p:cNvPr id="4098" name="Picture 2" descr="H:\Desktop\STATION ZUID\Elementen Zummel jpg\Brandweerclub_bus 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1644" y="4293096"/>
            <a:ext cx="2847950" cy="2204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993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889123" y="1473795"/>
            <a:ext cx="8229600" cy="1143000"/>
          </a:xfrm>
        </p:spPr>
        <p:txBody>
          <a:bodyPr vert="horz" lIns="0" tIns="0" rIns="0" bIns="0" rtlCol="0" anchor="ctr" anchorCtr="0">
            <a:normAutofit/>
          </a:bodyPr>
          <a:lstStyle/>
          <a:p>
            <a:pPr algn="l">
              <a:lnSpc>
                <a:spcPct val="150000"/>
              </a:lnSpc>
            </a:pPr>
            <a:r>
              <a:rPr lang="nl-NL" altLang="nl-NL" sz="2000" b="1" dirty="0"/>
              <a:t>Leesbeleving met De Brandweerclub</a:t>
            </a:r>
            <a:br>
              <a:rPr lang="nl-NL" altLang="nl-NL" sz="2000" b="1" dirty="0"/>
            </a:br>
            <a:endParaRPr lang="nl-NL" altLang="nl-NL" sz="2000" b="1" dirty="0"/>
          </a:p>
        </p:txBody>
      </p:sp>
      <p:sp>
        <p:nvSpPr>
          <p:cNvPr id="8" name="Tijdelijke aanduiding voor inhoud 2"/>
          <p:cNvSpPr>
            <a:spLocks noGrp="1"/>
          </p:cNvSpPr>
          <p:nvPr>
            <p:ph idx="4294967295"/>
          </p:nvPr>
        </p:nvSpPr>
        <p:spPr>
          <a:xfrm>
            <a:off x="827584" y="2324695"/>
            <a:ext cx="8713788" cy="2832497"/>
          </a:xfrm>
          <a:prstGeom prst="rect">
            <a:avLst/>
          </a:prstGeom>
        </p:spPr>
        <p:txBody>
          <a:bodyPr>
            <a:noAutofit/>
          </a:bodyPr>
          <a:lstStyle/>
          <a:p>
            <a:pPr>
              <a:buClr>
                <a:srgbClr val="FF0000"/>
              </a:buClr>
            </a:pPr>
            <a:r>
              <a:rPr lang="nl-NL" altLang="nl-NL" sz="2000" dirty="0"/>
              <a:t>Positief effect op leesvaardigheid</a:t>
            </a:r>
          </a:p>
          <a:p>
            <a:pPr>
              <a:buClr>
                <a:srgbClr val="FF0000"/>
              </a:buClr>
            </a:pPr>
            <a:r>
              <a:rPr lang="nl-NL" altLang="nl-NL" sz="2000" dirty="0"/>
              <a:t>Sociale component: samen beleven van verhaal</a:t>
            </a:r>
          </a:p>
          <a:p>
            <a:pPr>
              <a:buClr>
                <a:srgbClr val="FF0000"/>
              </a:buClr>
            </a:pPr>
            <a:r>
              <a:rPr lang="nl-NL" altLang="nl-NL" sz="2000" dirty="0"/>
              <a:t>Sociale cognitie: leren begrijpen van gevoelens</a:t>
            </a:r>
          </a:p>
          <a:p>
            <a:pPr>
              <a:buClr>
                <a:srgbClr val="FF0000"/>
              </a:buClr>
            </a:pPr>
            <a:r>
              <a:rPr lang="nl-NL" altLang="nl-NL" sz="2000" dirty="0"/>
              <a:t>Stimuleert het thuis verder lezen</a:t>
            </a:r>
          </a:p>
          <a:p>
            <a:pPr>
              <a:buClr>
                <a:srgbClr val="FF0000"/>
              </a:buClr>
            </a:pPr>
            <a:r>
              <a:rPr lang="nl-NL" altLang="nl-NL" sz="2000" dirty="0"/>
              <a:t>Stimuleert ouderbetrokkenheid</a:t>
            </a:r>
          </a:p>
        </p:txBody>
      </p:sp>
      <p:pic>
        <p:nvPicPr>
          <p:cNvPr id="9" name="Picture 4" descr="http://www.digitaleetalages.nl/dam/opvoeding-en-onderwijs/afbeeldingen-opvoeding-onderwijs/ouderbetrokkenheid-4.jpg/_jcr_content/renditions/cq5dam.web.384.614.jpeg"/>
          <p:cNvPicPr>
            <a:picLocks noChangeAspect="1" noChangeArrowheads="1"/>
          </p:cNvPicPr>
          <p:nvPr/>
        </p:nvPicPr>
        <p:blipFill>
          <a:blip r:embed="rId3"/>
          <a:srcRect/>
          <a:stretch>
            <a:fillRect/>
          </a:stretch>
        </p:blipFill>
        <p:spPr bwMode="auto">
          <a:xfrm>
            <a:off x="5436096" y="4131600"/>
            <a:ext cx="3456235" cy="2249728"/>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349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903538"/>
            <a:ext cx="9180513"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4" name="Picture 2" descr="het-gordijnpaleis-van-ollie-hartmoed_poster(400x286)"/>
          <p:cNvPicPr>
            <a:picLocks noChangeAspect="1" noChangeArrowheads="1"/>
          </p:cNvPicPr>
          <p:nvPr/>
        </p:nvPicPr>
        <p:blipFill>
          <a:blip r:embed="rId4"/>
          <a:srcRect/>
          <a:stretch>
            <a:fillRect/>
          </a:stretch>
        </p:blipFill>
        <p:spPr bwMode="auto">
          <a:xfrm>
            <a:off x="6426200" y="309563"/>
            <a:ext cx="1530350" cy="1093787"/>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0118" name="Picture 6" descr="1950210_width484"/>
          <p:cNvPicPr>
            <a:picLocks noChangeAspect="1" noChangeArrowheads="1"/>
          </p:cNvPicPr>
          <p:nvPr/>
        </p:nvPicPr>
        <p:blipFill>
          <a:blip r:embed="rId5"/>
          <a:srcRect/>
          <a:stretch>
            <a:fillRect/>
          </a:stretch>
        </p:blipFill>
        <p:spPr bwMode="auto">
          <a:xfrm>
            <a:off x="6948488" y="1958975"/>
            <a:ext cx="1522412" cy="1012825"/>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descr="42693-626-418"/>
          <p:cNvPicPr>
            <a:picLocks noChangeAspect="1" noChangeArrowheads="1"/>
          </p:cNvPicPr>
          <p:nvPr/>
        </p:nvPicPr>
        <p:blipFill>
          <a:blip r:embed="rId6"/>
          <a:srcRect/>
          <a:stretch>
            <a:fillRect/>
          </a:stretch>
        </p:blipFill>
        <p:spPr bwMode="auto">
          <a:xfrm>
            <a:off x="3276600" y="1773238"/>
            <a:ext cx="2516188" cy="1676400"/>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0122" name="Picture 10" descr="Willemspark"/>
          <p:cNvPicPr>
            <a:picLocks noChangeAspect="1" noChangeArrowheads="1"/>
          </p:cNvPicPr>
          <p:nvPr/>
        </p:nvPicPr>
        <p:blipFill>
          <a:blip r:embed="rId7"/>
          <a:srcRect/>
          <a:stretch>
            <a:fillRect/>
          </a:stretch>
        </p:blipFill>
        <p:spPr bwMode="auto">
          <a:xfrm>
            <a:off x="3736975" y="309563"/>
            <a:ext cx="1471613" cy="979487"/>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6" name="Rechte verbindingslijn 15"/>
          <p:cNvCxnSpPr>
            <a:stCxn id="90114" idx="2"/>
          </p:cNvCxnSpPr>
          <p:nvPr/>
        </p:nvCxnSpPr>
        <p:spPr>
          <a:xfrm flipH="1">
            <a:off x="5792788" y="1403350"/>
            <a:ext cx="1398587" cy="555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a:stCxn id="8" idx="3"/>
            <a:endCxn id="90118" idx="1"/>
          </p:cNvCxnSpPr>
          <p:nvPr/>
        </p:nvCxnSpPr>
        <p:spPr>
          <a:xfrm flipV="1">
            <a:off x="5792788" y="2465388"/>
            <a:ext cx="1155700" cy="146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Rechte verbindingslijn 20"/>
          <p:cNvCxnSpPr>
            <a:stCxn id="90128" idx="3"/>
          </p:cNvCxnSpPr>
          <p:nvPr/>
        </p:nvCxnSpPr>
        <p:spPr>
          <a:xfrm>
            <a:off x="2466975" y="2511425"/>
            <a:ext cx="809625" cy="26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p:nvCxnSpPr>
        <p:spPr>
          <a:xfrm flipH="1" flipV="1">
            <a:off x="5076825" y="1314450"/>
            <a:ext cx="23813" cy="458788"/>
          </a:xfrm>
          <a:prstGeom prst="line">
            <a:avLst/>
          </a:prstGeom>
        </p:spPr>
        <p:style>
          <a:lnRef idx="1">
            <a:schemeClr val="accent1"/>
          </a:lnRef>
          <a:fillRef idx="0">
            <a:schemeClr val="accent1"/>
          </a:fillRef>
          <a:effectRef idx="0">
            <a:schemeClr val="accent1"/>
          </a:effectRef>
          <a:fontRef idx="minor">
            <a:schemeClr val="tx1"/>
          </a:fontRef>
        </p:style>
      </p:cxnSp>
      <p:pic>
        <p:nvPicPr>
          <p:cNvPr id="90126" name="Picture 14" descr="dedaltons-logo"/>
          <p:cNvPicPr>
            <a:picLocks noChangeAspect="1" noChangeArrowheads="1"/>
          </p:cNvPicPr>
          <p:nvPr/>
        </p:nvPicPr>
        <p:blipFill>
          <a:blip r:embed="rId8"/>
          <a:srcRect/>
          <a:stretch>
            <a:fillRect/>
          </a:stretch>
        </p:blipFill>
        <p:spPr bwMode="auto">
          <a:xfrm>
            <a:off x="1027113" y="309563"/>
            <a:ext cx="1598612" cy="1066800"/>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1" name="Rechte verbindingslijn 30"/>
          <p:cNvCxnSpPr>
            <a:stCxn id="90126" idx="2"/>
          </p:cNvCxnSpPr>
          <p:nvPr/>
        </p:nvCxnSpPr>
        <p:spPr>
          <a:xfrm>
            <a:off x="1827213" y="1376363"/>
            <a:ext cx="1449387" cy="582612"/>
          </a:xfrm>
          <a:prstGeom prst="line">
            <a:avLst/>
          </a:prstGeom>
        </p:spPr>
        <p:style>
          <a:lnRef idx="1">
            <a:schemeClr val="accent1"/>
          </a:lnRef>
          <a:fillRef idx="0">
            <a:schemeClr val="accent1"/>
          </a:fillRef>
          <a:effectRef idx="0">
            <a:schemeClr val="accent1"/>
          </a:effectRef>
          <a:fontRef idx="minor">
            <a:schemeClr val="tx1"/>
          </a:fontRef>
        </p:style>
      </p:cxnSp>
      <p:sp>
        <p:nvSpPr>
          <p:cNvPr id="40973" name="Tekstvak 34"/>
          <p:cNvSpPr txBox="1">
            <a:spLocks noChangeArrowheads="1"/>
          </p:cNvSpPr>
          <p:nvPr/>
        </p:nvSpPr>
        <p:spPr bwMode="auto">
          <a:xfrm>
            <a:off x="6373813" y="1455738"/>
            <a:ext cx="1798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CDA"/>
              </a:buClr>
              <a:buFont typeface="Arial" charset="0"/>
              <a:buChar char="•"/>
              <a:defRPr sz="2000">
                <a:solidFill>
                  <a:schemeClr val="tx1"/>
                </a:solidFill>
                <a:latin typeface="Verdana" pitchFamily="34" charset="0"/>
              </a:defRPr>
            </a:lvl1pPr>
            <a:lvl2pPr marL="742950" indent="-285750" eaLnBrk="0" hangingPunct="0">
              <a:spcBef>
                <a:spcPct val="20000"/>
              </a:spcBef>
              <a:buFont typeface="Arial" charset="0"/>
              <a:buChar char="–"/>
              <a:defRPr sz="2000">
                <a:solidFill>
                  <a:schemeClr val="tx1"/>
                </a:solidFill>
                <a:latin typeface="Verdana" pitchFamily="34" charset="0"/>
              </a:defRPr>
            </a:lvl2pPr>
            <a:lvl3pPr marL="1143000" indent="-228600" eaLnBrk="0" hangingPunct="0">
              <a:spcBef>
                <a:spcPct val="20000"/>
              </a:spcBef>
              <a:buFont typeface="Arial" charset="0"/>
              <a:buChar char="•"/>
              <a:defRPr sz="2000">
                <a:solidFill>
                  <a:schemeClr val="tx1"/>
                </a:solidFill>
                <a:latin typeface="Verdana" pitchFamily="34" charset="0"/>
              </a:defRPr>
            </a:lvl3pPr>
            <a:lvl4pPr marL="1600200" indent="-228600" eaLnBrk="0" hangingPunct="0">
              <a:spcBef>
                <a:spcPct val="20000"/>
              </a:spcBef>
              <a:buFont typeface="Arial" charset="0"/>
              <a:buChar char="–"/>
              <a:defRPr sz="2000">
                <a:solidFill>
                  <a:schemeClr val="tx1"/>
                </a:solidFill>
                <a:latin typeface="Verdana" pitchFamily="34" charset="0"/>
              </a:defRPr>
            </a:lvl4pPr>
            <a:lvl5pPr marL="2057400" indent="-228600" eaLnBrk="0" hangingPunct="0">
              <a:spcBef>
                <a:spcPct val="20000"/>
              </a:spcBef>
              <a:buFont typeface="Arial" charset="0"/>
              <a:buChar char="»"/>
              <a:defRPr sz="2000">
                <a:solidFill>
                  <a:schemeClr val="tx1"/>
                </a:solidFill>
                <a:latin typeface="Verdan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defRPr>
            </a:lvl9pPr>
          </a:lstStyle>
          <a:p>
            <a:pPr eaLnBrk="1" hangingPunct="1">
              <a:spcBef>
                <a:spcPct val="0"/>
              </a:spcBef>
              <a:buClrTx/>
              <a:buFontTx/>
              <a:buNone/>
            </a:pPr>
            <a:r>
              <a:rPr lang="nl-NL" altLang="nl-NL" sz="1400"/>
              <a:t>Ollie Hartmoed</a:t>
            </a:r>
          </a:p>
        </p:txBody>
      </p:sp>
      <p:sp>
        <p:nvSpPr>
          <p:cNvPr id="40974" name="Tekstvak 35"/>
          <p:cNvSpPr txBox="1">
            <a:spLocks noChangeArrowheads="1"/>
          </p:cNvSpPr>
          <p:nvPr/>
        </p:nvSpPr>
        <p:spPr bwMode="auto">
          <a:xfrm>
            <a:off x="971550" y="3068638"/>
            <a:ext cx="180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CDA"/>
              </a:buClr>
              <a:buFont typeface="Arial" charset="0"/>
              <a:buChar char="•"/>
              <a:defRPr sz="2000">
                <a:solidFill>
                  <a:schemeClr val="tx1"/>
                </a:solidFill>
                <a:latin typeface="Verdana" pitchFamily="34" charset="0"/>
              </a:defRPr>
            </a:lvl1pPr>
            <a:lvl2pPr marL="742950" indent="-285750" eaLnBrk="0" hangingPunct="0">
              <a:spcBef>
                <a:spcPct val="20000"/>
              </a:spcBef>
              <a:buFont typeface="Arial" charset="0"/>
              <a:buChar char="–"/>
              <a:defRPr sz="2000">
                <a:solidFill>
                  <a:schemeClr val="tx1"/>
                </a:solidFill>
                <a:latin typeface="Verdana" pitchFamily="34" charset="0"/>
              </a:defRPr>
            </a:lvl2pPr>
            <a:lvl3pPr marL="1143000" indent="-228600" eaLnBrk="0" hangingPunct="0">
              <a:spcBef>
                <a:spcPct val="20000"/>
              </a:spcBef>
              <a:buFont typeface="Arial" charset="0"/>
              <a:buChar char="•"/>
              <a:defRPr sz="2000">
                <a:solidFill>
                  <a:schemeClr val="tx1"/>
                </a:solidFill>
                <a:latin typeface="Verdana" pitchFamily="34" charset="0"/>
              </a:defRPr>
            </a:lvl3pPr>
            <a:lvl4pPr marL="1600200" indent="-228600" eaLnBrk="0" hangingPunct="0">
              <a:spcBef>
                <a:spcPct val="20000"/>
              </a:spcBef>
              <a:buFont typeface="Arial" charset="0"/>
              <a:buChar char="–"/>
              <a:defRPr sz="2000">
                <a:solidFill>
                  <a:schemeClr val="tx1"/>
                </a:solidFill>
                <a:latin typeface="Verdana" pitchFamily="34" charset="0"/>
              </a:defRPr>
            </a:lvl4pPr>
            <a:lvl5pPr marL="2057400" indent="-228600" eaLnBrk="0" hangingPunct="0">
              <a:spcBef>
                <a:spcPct val="20000"/>
              </a:spcBef>
              <a:buFont typeface="Arial" charset="0"/>
              <a:buChar char="»"/>
              <a:defRPr sz="2000">
                <a:solidFill>
                  <a:schemeClr val="tx1"/>
                </a:solidFill>
                <a:latin typeface="Verdan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defRPr>
            </a:lvl9pPr>
          </a:lstStyle>
          <a:p>
            <a:pPr eaLnBrk="1" hangingPunct="1">
              <a:spcBef>
                <a:spcPct val="0"/>
              </a:spcBef>
              <a:buClrTx/>
              <a:buFontTx/>
              <a:buNone/>
            </a:pPr>
            <a:r>
              <a:rPr lang="nl-NL" altLang="nl-NL" sz="1400"/>
              <a:t>All Stars</a:t>
            </a:r>
          </a:p>
        </p:txBody>
      </p:sp>
      <p:sp>
        <p:nvSpPr>
          <p:cNvPr id="40975" name="Tekstvak 36"/>
          <p:cNvSpPr txBox="1">
            <a:spLocks noChangeArrowheads="1"/>
          </p:cNvSpPr>
          <p:nvPr/>
        </p:nvSpPr>
        <p:spPr bwMode="auto">
          <a:xfrm>
            <a:off x="6875463" y="2976563"/>
            <a:ext cx="180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CDA"/>
              </a:buClr>
              <a:buFont typeface="Arial" charset="0"/>
              <a:buChar char="•"/>
              <a:defRPr sz="2000">
                <a:solidFill>
                  <a:schemeClr val="tx1"/>
                </a:solidFill>
                <a:latin typeface="Verdana" pitchFamily="34" charset="0"/>
              </a:defRPr>
            </a:lvl1pPr>
            <a:lvl2pPr marL="742950" indent="-285750" eaLnBrk="0" hangingPunct="0">
              <a:spcBef>
                <a:spcPct val="20000"/>
              </a:spcBef>
              <a:buFont typeface="Arial" charset="0"/>
              <a:buChar char="–"/>
              <a:defRPr sz="2000">
                <a:solidFill>
                  <a:schemeClr val="tx1"/>
                </a:solidFill>
                <a:latin typeface="Verdana" pitchFamily="34" charset="0"/>
              </a:defRPr>
            </a:lvl2pPr>
            <a:lvl3pPr marL="1143000" indent="-228600" eaLnBrk="0" hangingPunct="0">
              <a:spcBef>
                <a:spcPct val="20000"/>
              </a:spcBef>
              <a:buFont typeface="Arial" charset="0"/>
              <a:buChar char="•"/>
              <a:defRPr sz="2000">
                <a:solidFill>
                  <a:schemeClr val="tx1"/>
                </a:solidFill>
                <a:latin typeface="Verdana" pitchFamily="34" charset="0"/>
              </a:defRPr>
            </a:lvl3pPr>
            <a:lvl4pPr marL="1600200" indent="-228600" eaLnBrk="0" hangingPunct="0">
              <a:spcBef>
                <a:spcPct val="20000"/>
              </a:spcBef>
              <a:buFont typeface="Arial" charset="0"/>
              <a:buChar char="–"/>
              <a:defRPr sz="2000">
                <a:solidFill>
                  <a:schemeClr val="tx1"/>
                </a:solidFill>
                <a:latin typeface="Verdana" pitchFamily="34" charset="0"/>
              </a:defRPr>
            </a:lvl4pPr>
            <a:lvl5pPr marL="2057400" indent="-228600" eaLnBrk="0" hangingPunct="0">
              <a:spcBef>
                <a:spcPct val="20000"/>
              </a:spcBef>
              <a:buFont typeface="Arial" charset="0"/>
              <a:buChar char="»"/>
              <a:defRPr sz="2000">
                <a:solidFill>
                  <a:schemeClr val="tx1"/>
                </a:solidFill>
                <a:latin typeface="Verdan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defRPr>
            </a:lvl9pPr>
          </a:lstStyle>
          <a:p>
            <a:pPr eaLnBrk="1" hangingPunct="1">
              <a:spcBef>
                <a:spcPct val="0"/>
              </a:spcBef>
              <a:buClrTx/>
              <a:buFontTx/>
              <a:buNone/>
            </a:pPr>
            <a:r>
              <a:rPr lang="nl-NL" altLang="nl-NL" sz="1400"/>
              <a:t>Dunya &amp; Desie</a:t>
            </a:r>
          </a:p>
        </p:txBody>
      </p:sp>
      <p:sp>
        <p:nvSpPr>
          <p:cNvPr id="40976" name="Tekstvak 38"/>
          <p:cNvSpPr txBox="1">
            <a:spLocks noChangeArrowheads="1"/>
          </p:cNvSpPr>
          <p:nvPr/>
        </p:nvSpPr>
        <p:spPr bwMode="auto">
          <a:xfrm>
            <a:off x="971550" y="1392238"/>
            <a:ext cx="180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CDA"/>
              </a:buClr>
              <a:buFont typeface="Arial" charset="0"/>
              <a:buChar char="•"/>
              <a:defRPr sz="2000">
                <a:solidFill>
                  <a:schemeClr val="tx1"/>
                </a:solidFill>
                <a:latin typeface="Verdana" pitchFamily="34" charset="0"/>
              </a:defRPr>
            </a:lvl1pPr>
            <a:lvl2pPr marL="742950" indent="-285750" eaLnBrk="0" hangingPunct="0">
              <a:spcBef>
                <a:spcPct val="20000"/>
              </a:spcBef>
              <a:buFont typeface="Arial" charset="0"/>
              <a:buChar char="–"/>
              <a:defRPr sz="2000">
                <a:solidFill>
                  <a:schemeClr val="tx1"/>
                </a:solidFill>
                <a:latin typeface="Verdana" pitchFamily="34" charset="0"/>
              </a:defRPr>
            </a:lvl2pPr>
            <a:lvl3pPr marL="1143000" indent="-228600" eaLnBrk="0" hangingPunct="0">
              <a:spcBef>
                <a:spcPct val="20000"/>
              </a:spcBef>
              <a:buFont typeface="Arial" charset="0"/>
              <a:buChar char="•"/>
              <a:defRPr sz="2000">
                <a:solidFill>
                  <a:schemeClr val="tx1"/>
                </a:solidFill>
                <a:latin typeface="Verdana" pitchFamily="34" charset="0"/>
              </a:defRPr>
            </a:lvl3pPr>
            <a:lvl4pPr marL="1600200" indent="-228600" eaLnBrk="0" hangingPunct="0">
              <a:spcBef>
                <a:spcPct val="20000"/>
              </a:spcBef>
              <a:buFont typeface="Arial" charset="0"/>
              <a:buChar char="–"/>
              <a:defRPr sz="2000">
                <a:solidFill>
                  <a:schemeClr val="tx1"/>
                </a:solidFill>
                <a:latin typeface="Verdana" pitchFamily="34" charset="0"/>
              </a:defRPr>
            </a:lvl4pPr>
            <a:lvl5pPr marL="2057400" indent="-228600" eaLnBrk="0" hangingPunct="0">
              <a:spcBef>
                <a:spcPct val="20000"/>
              </a:spcBef>
              <a:buFont typeface="Arial" charset="0"/>
              <a:buChar char="»"/>
              <a:defRPr sz="2000">
                <a:solidFill>
                  <a:schemeClr val="tx1"/>
                </a:solidFill>
                <a:latin typeface="Verdan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defRPr>
            </a:lvl9pPr>
          </a:lstStyle>
          <a:p>
            <a:pPr eaLnBrk="1" hangingPunct="1">
              <a:spcBef>
                <a:spcPct val="0"/>
              </a:spcBef>
              <a:buClrTx/>
              <a:buFontTx/>
              <a:buNone/>
            </a:pPr>
            <a:r>
              <a:rPr lang="nl-NL" altLang="nl-NL" sz="1400"/>
              <a:t>De Daltons</a:t>
            </a:r>
          </a:p>
        </p:txBody>
      </p:sp>
      <p:sp>
        <p:nvSpPr>
          <p:cNvPr id="40977" name="Tekstvak 39"/>
          <p:cNvSpPr txBox="1">
            <a:spLocks noChangeArrowheads="1"/>
          </p:cNvSpPr>
          <p:nvPr/>
        </p:nvSpPr>
        <p:spPr bwMode="auto">
          <a:xfrm>
            <a:off x="3708400" y="1341438"/>
            <a:ext cx="1439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CDA"/>
              </a:buClr>
              <a:buFont typeface="Arial" charset="0"/>
              <a:buChar char="•"/>
              <a:defRPr sz="2000">
                <a:solidFill>
                  <a:schemeClr val="tx1"/>
                </a:solidFill>
                <a:latin typeface="Verdana" pitchFamily="34" charset="0"/>
              </a:defRPr>
            </a:lvl1pPr>
            <a:lvl2pPr marL="742950" indent="-285750" eaLnBrk="0" hangingPunct="0">
              <a:spcBef>
                <a:spcPct val="20000"/>
              </a:spcBef>
              <a:buFont typeface="Arial" charset="0"/>
              <a:buChar char="–"/>
              <a:defRPr sz="2000">
                <a:solidFill>
                  <a:schemeClr val="tx1"/>
                </a:solidFill>
                <a:latin typeface="Verdana" pitchFamily="34" charset="0"/>
              </a:defRPr>
            </a:lvl2pPr>
            <a:lvl3pPr marL="1143000" indent="-228600" eaLnBrk="0" hangingPunct="0">
              <a:spcBef>
                <a:spcPct val="20000"/>
              </a:spcBef>
              <a:buFont typeface="Arial" charset="0"/>
              <a:buChar char="•"/>
              <a:defRPr sz="2000">
                <a:solidFill>
                  <a:schemeClr val="tx1"/>
                </a:solidFill>
                <a:latin typeface="Verdana" pitchFamily="34" charset="0"/>
              </a:defRPr>
            </a:lvl3pPr>
            <a:lvl4pPr marL="1600200" indent="-228600" eaLnBrk="0" hangingPunct="0">
              <a:spcBef>
                <a:spcPct val="20000"/>
              </a:spcBef>
              <a:buFont typeface="Arial" charset="0"/>
              <a:buChar char="–"/>
              <a:defRPr sz="2000">
                <a:solidFill>
                  <a:schemeClr val="tx1"/>
                </a:solidFill>
                <a:latin typeface="Verdana" pitchFamily="34" charset="0"/>
              </a:defRPr>
            </a:lvl4pPr>
            <a:lvl5pPr marL="2057400" indent="-228600" eaLnBrk="0" hangingPunct="0">
              <a:spcBef>
                <a:spcPct val="20000"/>
              </a:spcBef>
              <a:buFont typeface="Arial" charset="0"/>
              <a:buChar char="»"/>
              <a:defRPr sz="2000">
                <a:solidFill>
                  <a:schemeClr val="tx1"/>
                </a:solidFill>
                <a:latin typeface="Verdan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defRPr>
            </a:lvl9pPr>
          </a:lstStyle>
          <a:p>
            <a:pPr eaLnBrk="1" hangingPunct="1">
              <a:spcBef>
                <a:spcPct val="0"/>
              </a:spcBef>
              <a:buClrTx/>
              <a:buFontTx/>
              <a:buNone/>
            </a:pPr>
            <a:r>
              <a:rPr lang="nl-NL" altLang="nl-NL" sz="1400"/>
              <a:t>Willemspark</a:t>
            </a:r>
          </a:p>
        </p:txBody>
      </p:sp>
      <p:pic>
        <p:nvPicPr>
          <p:cNvPr id="90128" name="Picture 16" descr="allstars"/>
          <p:cNvPicPr>
            <a:picLocks noChangeAspect="1" noChangeArrowheads="1"/>
          </p:cNvPicPr>
          <p:nvPr/>
        </p:nvPicPr>
        <p:blipFill>
          <a:blip r:embed="rId9"/>
          <a:srcRect/>
          <a:stretch>
            <a:fillRect/>
          </a:stretch>
        </p:blipFill>
        <p:spPr bwMode="auto">
          <a:xfrm>
            <a:off x="1027113" y="1989138"/>
            <a:ext cx="1439862" cy="1046162"/>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 descr="Afbeeldingsresultaat voor moniek penoza"/>
          <p:cNvPicPr>
            <a:picLocks noChangeAspect="1" noChangeArrowheads="1"/>
          </p:cNvPicPr>
          <p:nvPr/>
        </p:nvPicPr>
        <p:blipFill>
          <a:blip r:embed="rId10">
            <a:lum bright="70000" contrast="-70000"/>
          </a:blip>
          <a:srcRect/>
          <a:stretch>
            <a:fillRect/>
          </a:stretch>
        </p:blipFill>
        <p:spPr bwMode="auto">
          <a:xfrm>
            <a:off x="3676650" y="3702050"/>
            <a:ext cx="1687513" cy="950913"/>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12" descr="Afbeeldingsresultaat voor Peter blok"/>
          <p:cNvPicPr>
            <a:picLocks noChangeAspect="1" noChangeArrowheads="1"/>
          </p:cNvPicPr>
          <p:nvPr/>
        </p:nvPicPr>
        <p:blipFill>
          <a:blip r:embed="rId11">
            <a:lum bright="70000" contrast="-70000"/>
          </a:blip>
          <a:srcRect/>
          <a:stretch>
            <a:fillRect/>
          </a:stretch>
        </p:blipFill>
        <p:spPr bwMode="auto">
          <a:xfrm>
            <a:off x="6489700" y="3567113"/>
            <a:ext cx="1701800" cy="957262"/>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14" descr="Afbeeldingsresultaat voor diewertje blok"/>
          <p:cNvPicPr>
            <a:picLocks noChangeAspect="1" noChangeArrowheads="1"/>
          </p:cNvPicPr>
          <p:nvPr/>
        </p:nvPicPr>
        <p:blipFill>
          <a:blip r:embed="rId12">
            <a:lum bright="70000" contrast="-70000"/>
          </a:blip>
          <a:srcRect/>
          <a:stretch>
            <a:fillRect/>
          </a:stretch>
        </p:blipFill>
        <p:spPr bwMode="auto">
          <a:xfrm>
            <a:off x="1112838" y="3521075"/>
            <a:ext cx="1427162" cy="952500"/>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8" name="Rechte verbindingslijn 37"/>
          <p:cNvCxnSpPr>
            <a:stCxn id="30" idx="0"/>
          </p:cNvCxnSpPr>
          <p:nvPr/>
        </p:nvCxnSpPr>
        <p:spPr>
          <a:xfrm flipV="1">
            <a:off x="4521200" y="3449638"/>
            <a:ext cx="141288" cy="252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a:stCxn id="33" idx="0"/>
          </p:cNvCxnSpPr>
          <p:nvPr/>
        </p:nvCxnSpPr>
        <p:spPr>
          <a:xfrm flipV="1">
            <a:off x="1827213" y="3222625"/>
            <a:ext cx="1449387" cy="298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Rechte verbindingslijn 43"/>
          <p:cNvCxnSpPr/>
          <p:nvPr/>
        </p:nvCxnSpPr>
        <p:spPr>
          <a:xfrm flipH="1" flipV="1">
            <a:off x="5792788" y="2976563"/>
            <a:ext cx="696912" cy="72548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5765478"/>
      </p:ext>
    </p:extLst>
  </p:cSld>
  <p:clrMapOvr>
    <a:masterClrMapping/>
  </p:clrMapOvr>
</p:sld>
</file>

<file path=ppt/theme/theme1.xml><?xml version="1.0" encoding="utf-8"?>
<a:theme xmlns:a="http://schemas.openxmlformats.org/drawingml/2006/main" name="1_Blank">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556</TotalTime>
  <Words>2111</Words>
  <Application>Microsoft Office PowerPoint</Application>
  <PresentationFormat>Diavoorstelling (4:3)</PresentationFormat>
  <Paragraphs>187</Paragraphs>
  <Slides>15</Slides>
  <Notes>15</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15</vt:i4>
      </vt:variant>
    </vt:vector>
  </HeadingPairs>
  <TitlesOfParts>
    <vt:vector size="20" baseType="lpstr">
      <vt:lpstr>Arial</vt:lpstr>
      <vt:lpstr>Calibri</vt:lpstr>
      <vt:lpstr>Lucida Grande</vt:lpstr>
      <vt:lpstr>Verdana</vt:lpstr>
      <vt:lpstr>1_Blank</vt:lpstr>
      <vt:lpstr>PowerPoint-presentatie</vt:lpstr>
      <vt:lpstr>Waarom Station Zuid</vt:lpstr>
      <vt:lpstr>Werken op 3 niveaus</vt:lpstr>
      <vt:lpstr>Effectief onderwijs met hoge leesresultaten</vt:lpstr>
      <vt:lpstr>PowerPoint-presentatie</vt:lpstr>
      <vt:lpstr>Leesbevordering </vt:lpstr>
      <vt:lpstr>De Brandweerclub</vt:lpstr>
      <vt:lpstr>Leesbeleving met De Brandweerclub </vt:lpstr>
      <vt:lpstr>PowerPoint-presentatie</vt:lpstr>
      <vt:lpstr>PowerPoint-presentatie</vt:lpstr>
      <vt:lpstr>PowerPoint-presentatie</vt:lpstr>
      <vt:lpstr>Website thuis</vt:lpstr>
      <vt:lpstr>Extra teksten op AVI-niveau</vt:lpstr>
      <vt:lpstr>Boekentips en leesnieuws</vt:lpstr>
      <vt:lpstr>Informatie voor ouders</vt:lpstr>
    </vt:vector>
  </TitlesOfParts>
  <Company>Malmberg Uitgeverij 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Martijn de Wit</dc:creator>
  <cp:lastModifiedBy>Bart Haans</cp:lastModifiedBy>
  <cp:revision>36</cp:revision>
  <dcterms:created xsi:type="dcterms:W3CDTF">2017-12-20T16:07:29Z</dcterms:created>
  <dcterms:modified xsi:type="dcterms:W3CDTF">2020-09-15T09:04:57Z</dcterms:modified>
</cp:coreProperties>
</file>