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24"/>
  </p:notesMasterIdLst>
  <p:handoutMasterIdLst>
    <p:handoutMasterId r:id="rId25"/>
  </p:handoutMasterIdLst>
  <p:sldIdLst>
    <p:sldId id="401" r:id="rId2"/>
    <p:sldId id="488"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442" r:id="rId23"/>
  </p:sldIdLst>
  <p:sldSz cx="9144000" cy="6858000" type="screen4x3"/>
  <p:notesSz cx="6877050" cy="10002838"/>
  <p:defaultTextStyle>
    <a:defPPr>
      <a:defRPr lang="nl-NL"/>
    </a:defPPr>
    <a:lvl1pPr algn="l" rtl="0" fontAlgn="base">
      <a:spcBef>
        <a:spcPct val="20000"/>
      </a:spcBef>
      <a:spcAft>
        <a:spcPct val="0"/>
      </a:spcAft>
      <a:buFont typeface="Times New Roman" charset="0"/>
      <a:buChar char="•"/>
      <a:defRPr sz="900" kern="1200">
        <a:solidFill>
          <a:schemeClr val="tx1"/>
        </a:solidFill>
        <a:latin typeface="Verdana" charset="0"/>
        <a:ea typeface="ＭＳ Ｐゴシック" charset="0"/>
        <a:cs typeface="ＭＳ Ｐゴシック" charset="0"/>
      </a:defRPr>
    </a:lvl1pPr>
    <a:lvl2pPr marL="457200" algn="l" rtl="0" fontAlgn="base">
      <a:spcBef>
        <a:spcPct val="20000"/>
      </a:spcBef>
      <a:spcAft>
        <a:spcPct val="0"/>
      </a:spcAft>
      <a:buFont typeface="Times New Roman" charset="0"/>
      <a:buChar char="•"/>
      <a:defRPr sz="900" kern="1200">
        <a:solidFill>
          <a:schemeClr val="tx1"/>
        </a:solidFill>
        <a:latin typeface="Verdana" charset="0"/>
        <a:ea typeface="ＭＳ Ｐゴシック" charset="0"/>
        <a:cs typeface="ＭＳ Ｐゴシック" charset="0"/>
      </a:defRPr>
    </a:lvl2pPr>
    <a:lvl3pPr marL="914400" algn="l" rtl="0" fontAlgn="base">
      <a:spcBef>
        <a:spcPct val="20000"/>
      </a:spcBef>
      <a:spcAft>
        <a:spcPct val="0"/>
      </a:spcAft>
      <a:buFont typeface="Times New Roman" charset="0"/>
      <a:buChar char="•"/>
      <a:defRPr sz="900" kern="1200">
        <a:solidFill>
          <a:schemeClr val="tx1"/>
        </a:solidFill>
        <a:latin typeface="Verdana" charset="0"/>
        <a:ea typeface="ＭＳ Ｐゴシック" charset="0"/>
        <a:cs typeface="ＭＳ Ｐゴシック" charset="0"/>
      </a:defRPr>
    </a:lvl3pPr>
    <a:lvl4pPr marL="1371600" algn="l" rtl="0" fontAlgn="base">
      <a:spcBef>
        <a:spcPct val="20000"/>
      </a:spcBef>
      <a:spcAft>
        <a:spcPct val="0"/>
      </a:spcAft>
      <a:buFont typeface="Times New Roman" charset="0"/>
      <a:buChar char="•"/>
      <a:defRPr sz="900" kern="1200">
        <a:solidFill>
          <a:schemeClr val="tx1"/>
        </a:solidFill>
        <a:latin typeface="Verdana" charset="0"/>
        <a:ea typeface="ＭＳ Ｐゴシック" charset="0"/>
        <a:cs typeface="ＭＳ Ｐゴシック" charset="0"/>
      </a:defRPr>
    </a:lvl4pPr>
    <a:lvl5pPr marL="1828800" algn="l" rtl="0" fontAlgn="base">
      <a:spcBef>
        <a:spcPct val="20000"/>
      </a:spcBef>
      <a:spcAft>
        <a:spcPct val="0"/>
      </a:spcAft>
      <a:buFont typeface="Times New Roman" charset="0"/>
      <a:buChar char="•"/>
      <a:defRPr sz="9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9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9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9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9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orient="horz" pos="345">
          <p15:clr>
            <a:srgbClr val="A4A3A4"/>
          </p15:clr>
        </p15:guide>
        <p15:guide id="3" orient="horz" pos="233">
          <p15:clr>
            <a:srgbClr val="A4A3A4"/>
          </p15:clr>
        </p15:guide>
        <p15:guide id="4" orient="horz" pos="2159">
          <p15:clr>
            <a:srgbClr val="A4A3A4"/>
          </p15:clr>
        </p15:guide>
        <p15:guide id="5" orient="horz" pos="584">
          <p15:clr>
            <a:srgbClr val="A4A3A4"/>
          </p15:clr>
        </p15:guide>
        <p15:guide id="6" orient="horz" pos="3827">
          <p15:clr>
            <a:srgbClr val="A4A3A4"/>
          </p15:clr>
        </p15:guide>
        <p15:guide id="7" orient="horz" pos="799">
          <p15:clr>
            <a:srgbClr val="A4A3A4"/>
          </p15:clr>
        </p15:guide>
        <p15:guide id="8" orient="horz" pos="1117">
          <p15:clr>
            <a:srgbClr val="A4A3A4"/>
          </p15:clr>
        </p15:guide>
        <p15:guide id="9" pos="2880">
          <p15:clr>
            <a:srgbClr val="A4A3A4"/>
          </p15:clr>
        </p15:guide>
        <p15:guide id="10" pos="612">
          <p15:clr>
            <a:srgbClr val="A4A3A4"/>
          </p15:clr>
        </p15:guide>
        <p15:guide id="11" pos="328">
          <p15:clr>
            <a:srgbClr val="A4A3A4"/>
          </p15:clr>
        </p15:guide>
        <p15:guide id="12" pos="5431">
          <p15:clr>
            <a:srgbClr val="A4A3A4"/>
          </p15:clr>
        </p15:guide>
        <p15:guide id="13" pos="5147">
          <p15:clr>
            <a:srgbClr val="A4A3A4"/>
          </p15:clr>
        </p15:guide>
      </p15:sldGuideLst>
    </p:ext>
    <p:ext uri="{2D200454-40CA-4A62-9FC3-DE9A4176ACB9}">
      <p15:notesGuideLst xmlns:p15="http://schemas.microsoft.com/office/powerpoint/2012/main">
        <p15:guide id="1" orient="horz" pos="3151">
          <p15:clr>
            <a:srgbClr val="A4A3A4"/>
          </p15:clr>
        </p15:guide>
        <p15:guide id="2" pos="216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jam Kamphuis" initials="M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FF"/>
    <a:srgbClr val="FF33CC"/>
    <a:srgbClr val="65A701"/>
    <a:srgbClr val="D20C76"/>
    <a:srgbClr val="009900"/>
    <a:srgbClr val="E300B1"/>
    <a:srgbClr val="96A582"/>
    <a:srgbClr val="588A90"/>
    <a:srgbClr val="E6F4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6" autoAdjust="0"/>
    <p:restoredTop sz="75133" autoAdjust="0"/>
  </p:normalViewPr>
  <p:slideViewPr>
    <p:cSldViewPr snapToGrid="0" showGuides="1">
      <p:cViewPr varScale="1">
        <p:scale>
          <a:sx n="85" d="100"/>
          <a:sy n="85" d="100"/>
        </p:scale>
        <p:origin x="2526" y="96"/>
      </p:cViewPr>
      <p:guideLst>
        <p:guide orient="horz" pos="4032"/>
        <p:guide orient="horz" pos="345"/>
        <p:guide orient="horz" pos="233"/>
        <p:guide orient="horz" pos="2159"/>
        <p:guide orient="horz" pos="584"/>
        <p:guide orient="horz" pos="3827"/>
        <p:guide orient="horz" pos="799"/>
        <p:guide orient="horz" pos="1117"/>
        <p:guide pos="2880"/>
        <p:guide pos="612"/>
        <p:guide pos="328"/>
        <p:guide pos="5431"/>
        <p:guide pos="51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42" d="100"/>
          <a:sy n="142" d="100"/>
        </p:scale>
        <p:origin x="-3656" y="-96"/>
      </p:cViewPr>
      <p:guideLst>
        <p:guide orient="horz" pos="3151"/>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t" anchorCtr="0" compatLnSpc="1">
            <a:prstTxWarp prst="textNoShape">
              <a:avLst/>
            </a:prstTxWarp>
          </a:bodyPr>
          <a:lstStyle>
            <a:lvl1pPr>
              <a:spcBef>
                <a:spcPct val="0"/>
              </a:spcBef>
              <a:buFontTx/>
              <a:buNone/>
              <a:defRPr sz="1300" b="1">
                <a:latin typeface="Times New Roman" charset="0"/>
                <a:cs typeface="+mn-cs"/>
              </a:defRPr>
            </a:lvl1pPr>
          </a:lstStyle>
          <a:p>
            <a:pPr>
              <a:defRPr/>
            </a:pPr>
            <a:endParaRPr lang="nl-NL">
              <a:latin typeface="Verdana"/>
            </a:endParaRPr>
          </a:p>
        </p:txBody>
      </p:sp>
      <p:sp>
        <p:nvSpPr>
          <p:cNvPr id="30723" name="Rectangle 3"/>
          <p:cNvSpPr>
            <a:spLocks noGrp="1" noChangeArrowheads="1"/>
          </p:cNvSpPr>
          <p:nvPr>
            <p:ph type="dt" sz="quarter" idx="1"/>
          </p:nvPr>
        </p:nvSpPr>
        <p:spPr bwMode="auto">
          <a:xfrm>
            <a:off x="3896995" y="0"/>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t" anchorCtr="0" compatLnSpc="1">
            <a:prstTxWarp prst="textNoShape">
              <a:avLst/>
            </a:prstTxWarp>
          </a:bodyPr>
          <a:lstStyle>
            <a:lvl1pPr algn="r">
              <a:spcBef>
                <a:spcPct val="0"/>
              </a:spcBef>
              <a:buFontTx/>
              <a:buNone/>
              <a:defRPr sz="1300" b="1">
                <a:latin typeface="Times New Roman" charset="0"/>
                <a:cs typeface="+mn-cs"/>
              </a:defRPr>
            </a:lvl1pPr>
          </a:lstStyle>
          <a:p>
            <a:pPr>
              <a:defRPr/>
            </a:pPr>
            <a:endParaRPr lang="nl-NL">
              <a:latin typeface="Verdana"/>
            </a:endParaRPr>
          </a:p>
        </p:txBody>
      </p:sp>
      <p:sp>
        <p:nvSpPr>
          <p:cNvPr id="30724" name="Rectangle 4"/>
          <p:cNvSpPr>
            <a:spLocks noGrp="1" noChangeArrowheads="1"/>
          </p:cNvSpPr>
          <p:nvPr>
            <p:ph type="ftr" sz="quarter" idx="2"/>
          </p:nvPr>
        </p:nvSpPr>
        <p:spPr bwMode="auto">
          <a:xfrm>
            <a:off x="0" y="9502696"/>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b" anchorCtr="0" compatLnSpc="1">
            <a:prstTxWarp prst="textNoShape">
              <a:avLst/>
            </a:prstTxWarp>
          </a:bodyPr>
          <a:lstStyle>
            <a:lvl1pPr>
              <a:spcBef>
                <a:spcPct val="0"/>
              </a:spcBef>
              <a:buFontTx/>
              <a:buNone/>
              <a:defRPr sz="1300" b="1">
                <a:latin typeface="Times New Roman" charset="0"/>
                <a:cs typeface="+mn-cs"/>
              </a:defRPr>
            </a:lvl1pPr>
          </a:lstStyle>
          <a:p>
            <a:pPr>
              <a:defRPr/>
            </a:pPr>
            <a:endParaRPr lang="nl-NL">
              <a:latin typeface="Verdana"/>
            </a:endParaRPr>
          </a:p>
        </p:txBody>
      </p:sp>
      <p:sp>
        <p:nvSpPr>
          <p:cNvPr id="30725" name="Rectangle 5"/>
          <p:cNvSpPr>
            <a:spLocks noGrp="1" noChangeArrowheads="1"/>
          </p:cNvSpPr>
          <p:nvPr>
            <p:ph type="sldNum" sz="quarter" idx="3"/>
          </p:nvPr>
        </p:nvSpPr>
        <p:spPr bwMode="auto">
          <a:xfrm>
            <a:off x="3896995" y="9502696"/>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b" anchorCtr="0" compatLnSpc="1">
            <a:prstTxWarp prst="textNoShape">
              <a:avLst/>
            </a:prstTxWarp>
          </a:bodyPr>
          <a:lstStyle>
            <a:lvl1pPr algn="r">
              <a:spcBef>
                <a:spcPct val="0"/>
              </a:spcBef>
              <a:buFontTx/>
              <a:buNone/>
              <a:defRPr sz="1300" b="1">
                <a:latin typeface="Times New Roman" charset="0"/>
                <a:cs typeface="+mn-cs"/>
              </a:defRPr>
            </a:lvl1pPr>
          </a:lstStyle>
          <a:p>
            <a:pPr>
              <a:defRPr/>
            </a:pPr>
            <a:fld id="{16CE08B7-EA1F-4446-9A28-5EC7A339B5E7}" type="slidenum">
              <a:rPr lang="nl-NL">
                <a:latin typeface="Verdana"/>
              </a:rPr>
              <a:pPr>
                <a:defRPr/>
              </a:pPr>
              <a:t>‹nr.›</a:t>
            </a:fld>
            <a:endParaRPr lang="nl-NL">
              <a:latin typeface="Verdana"/>
            </a:endParaRPr>
          </a:p>
        </p:txBody>
      </p:sp>
    </p:spTree>
    <p:extLst>
      <p:ext uri="{BB962C8B-B14F-4D97-AF65-F5344CB8AC3E}">
        <p14:creationId xmlns:p14="http://schemas.microsoft.com/office/powerpoint/2010/main" val="40939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t" anchorCtr="0" compatLnSpc="1">
            <a:prstTxWarp prst="textNoShape">
              <a:avLst/>
            </a:prstTxWarp>
          </a:bodyPr>
          <a:lstStyle>
            <a:lvl1pPr>
              <a:spcBef>
                <a:spcPct val="0"/>
              </a:spcBef>
              <a:buFontTx/>
              <a:buNone/>
              <a:defRPr sz="1300" b="1">
                <a:latin typeface="Verdana"/>
                <a:cs typeface="+mn-cs"/>
              </a:defRPr>
            </a:lvl1pPr>
          </a:lstStyle>
          <a:p>
            <a:pPr>
              <a:defRPr/>
            </a:pPr>
            <a:endParaRPr lang="nl-NL"/>
          </a:p>
        </p:txBody>
      </p:sp>
      <p:sp>
        <p:nvSpPr>
          <p:cNvPr id="37891" name="Rectangle 3"/>
          <p:cNvSpPr>
            <a:spLocks noGrp="1" noChangeArrowheads="1"/>
          </p:cNvSpPr>
          <p:nvPr>
            <p:ph type="dt" idx="1"/>
          </p:nvPr>
        </p:nvSpPr>
        <p:spPr bwMode="auto">
          <a:xfrm>
            <a:off x="3896995" y="0"/>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t" anchorCtr="0" compatLnSpc="1">
            <a:prstTxWarp prst="textNoShape">
              <a:avLst/>
            </a:prstTxWarp>
          </a:bodyPr>
          <a:lstStyle>
            <a:lvl1pPr algn="r">
              <a:spcBef>
                <a:spcPct val="0"/>
              </a:spcBef>
              <a:buFontTx/>
              <a:buNone/>
              <a:defRPr sz="1300" b="1">
                <a:latin typeface="Verdana"/>
                <a:cs typeface="+mn-cs"/>
              </a:defRPr>
            </a:lvl1pPr>
          </a:lstStyle>
          <a:p>
            <a:pPr>
              <a:defRPr/>
            </a:pPr>
            <a:endParaRPr lang="nl-NL"/>
          </a:p>
        </p:txBody>
      </p:sp>
      <p:sp>
        <p:nvSpPr>
          <p:cNvPr id="37892" name="Rectangle 4"/>
          <p:cNvSpPr>
            <a:spLocks noGrp="1" noRot="1" noChangeAspect="1" noChangeArrowheads="1" noTextEdit="1"/>
          </p:cNvSpPr>
          <p:nvPr>
            <p:ph type="sldImg" idx="2"/>
          </p:nvPr>
        </p:nvSpPr>
        <p:spPr bwMode="auto">
          <a:xfrm>
            <a:off x="939800" y="750888"/>
            <a:ext cx="4997450" cy="3749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916940" y="4751348"/>
            <a:ext cx="5043170" cy="450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7894" name="Rectangle 6"/>
          <p:cNvSpPr>
            <a:spLocks noGrp="1" noChangeArrowheads="1"/>
          </p:cNvSpPr>
          <p:nvPr>
            <p:ph type="ftr" sz="quarter" idx="4"/>
          </p:nvPr>
        </p:nvSpPr>
        <p:spPr bwMode="auto">
          <a:xfrm>
            <a:off x="0" y="9502696"/>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b" anchorCtr="0" compatLnSpc="1">
            <a:prstTxWarp prst="textNoShape">
              <a:avLst/>
            </a:prstTxWarp>
          </a:bodyPr>
          <a:lstStyle>
            <a:lvl1pPr>
              <a:spcBef>
                <a:spcPct val="0"/>
              </a:spcBef>
              <a:buFontTx/>
              <a:buNone/>
              <a:defRPr sz="1300" b="1">
                <a:latin typeface="Verdana"/>
                <a:cs typeface="+mn-cs"/>
              </a:defRPr>
            </a:lvl1pPr>
          </a:lstStyle>
          <a:p>
            <a:pPr>
              <a:defRPr/>
            </a:pPr>
            <a:endParaRPr lang="nl-NL"/>
          </a:p>
        </p:txBody>
      </p:sp>
      <p:sp>
        <p:nvSpPr>
          <p:cNvPr id="37895" name="Rectangle 7"/>
          <p:cNvSpPr>
            <a:spLocks noGrp="1" noChangeArrowheads="1"/>
          </p:cNvSpPr>
          <p:nvPr>
            <p:ph type="sldNum" sz="quarter" idx="5"/>
          </p:nvPr>
        </p:nvSpPr>
        <p:spPr bwMode="auto">
          <a:xfrm>
            <a:off x="3896995" y="9502696"/>
            <a:ext cx="2980055"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451" tIns="48225" rIns="96451" bIns="48225" numCol="1" anchor="b" anchorCtr="0" compatLnSpc="1">
            <a:prstTxWarp prst="textNoShape">
              <a:avLst/>
            </a:prstTxWarp>
          </a:bodyPr>
          <a:lstStyle>
            <a:lvl1pPr algn="r">
              <a:spcBef>
                <a:spcPct val="0"/>
              </a:spcBef>
              <a:buFontTx/>
              <a:buNone/>
              <a:defRPr sz="1300" b="1">
                <a:latin typeface="Verdana"/>
                <a:cs typeface="+mn-cs"/>
              </a:defRPr>
            </a:lvl1pPr>
          </a:lstStyle>
          <a:p>
            <a:pPr>
              <a:defRPr/>
            </a:pPr>
            <a:fld id="{56DE3962-F12C-D049-B941-BD57D133FEE9}" type="slidenum">
              <a:rPr lang="nl-NL" smtClean="0"/>
              <a:pPr>
                <a:defRPr/>
              </a:pPr>
              <a:t>‹nr.›</a:t>
            </a:fld>
            <a:endParaRPr lang="nl-NL"/>
          </a:p>
        </p:txBody>
      </p:sp>
    </p:spTree>
    <p:extLst>
      <p:ext uri="{BB962C8B-B14F-4D97-AF65-F5344CB8AC3E}">
        <p14:creationId xmlns:p14="http://schemas.microsoft.com/office/powerpoint/2010/main" val="420199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56DE3962-F12C-D049-B941-BD57D133FEE9}" type="slidenum">
              <a:rPr lang="nl-NL" smtClean="0"/>
              <a:pPr>
                <a:defRPr/>
              </a:pPr>
              <a:t>1</a:t>
            </a:fld>
            <a:endParaRPr lang="nl-NL"/>
          </a:p>
        </p:txBody>
      </p:sp>
    </p:spTree>
    <p:extLst>
      <p:ext uri="{BB962C8B-B14F-4D97-AF65-F5344CB8AC3E}">
        <p14:creationId xmlns:p14="http://schemas.microsoft.com/office/powerpoint/2010/main" val="321346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56DE3962-F12C-D049-B941-BD57D133FEE9}" type="slidenum">
              <a:rPr lang="nl-NL" smtClean="0"/>
              <a:pPr>
                <a:defRPr/>
              </a:pPr>
              <a:t>2</a:t>
            </a:fld>
            <a:endParaRPr lang="nl-NL"/>
          </a:p>
        </p:txBody>
      </p:sp>
    </p:spTree>
    <p:extLst>
      <p:ext uri="{BB962C8B-B14F-4D97-AF65-F5344CB8AC3E}">
        <p14:creationId xmlns:p14="http://schemas.microsoft.com/office/powerpoint/2010/main" val="165037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6DE3962-F12C-D049-B941-BD57D133FEE9}" type="slidenum">
              <a:rPr lang="nl-NL" smtClean="0"/>
              <a:pPr>
                <a:defRPr/>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56DE3962-F12C-D049-B941-BD57D133FEE9}" type="slidenum">
              <a:rPr lang="nl-NL" smtClean="0"/>
              <a:pPr>
                <a:defRPr/>
              </a:pPr>
              <a:t>22</a:t>
            </a:fld>
            <a:endParaRPr lang="nl-NL"/>
          </a:p>
        </p:txBody>
      </p:sp>
    </p:spTree>
    <p:extLst>
      <p:ext uri="{BB962C8B-B14F-4D97-AF65-F5344CB8AC3E}">
        <p14:creationId xmlns:p14="http://schemas.microsoft.com/office/powerpoint/2010/main" val="3213467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AL_startscherm">
    <p:spTree>
      <p:nvGrpSpPr>
        <p:cNvPr id="1" name=""/>
        <p:cNvGrpSpPr/>
        <p:nvPr/>
      </p:nvGrpSpPr>
      <p:grpSpPr>
        <a:xfrm>
          <a:off x="0" y="0"/>
          <a:ext cx="0" cy="0"/>
          <a:chOff x="0" y="0"/>
          <a:chExt cx="0" cy="0"/>
        </a:xfrm>
      </p:grpSpPr>
      <p:pic>
        <p:nvPicPr>
          <p:cNvPr id="5" name="Picture 4" descr="Master_variant5_.jpg"/>
          <p:cNvPicPr>
            <a:picLocks noChangeAspect="1"/>
          </p:cNvPicPr>
          <p:nvPr userDrawn="1"/>
        </p:nvPicPr>
        <p:blipFill rotWithShape="1">
          <a:blip r:embed="rId2">
            <a:extLst>
              <a:ext uri="{28A0092B-C50C-407E-A947-70E740481C1C}">
                <a14:useLocalDpi xmlns:a14="http://schemas.microsoft.com/office/drawing/2010/main" val="0"/>
              </a:ext>
            </a:extLst>
          </a:blip>
          <a:srcRect b="6666"/>
          <a:stretch/>
        </p:blipFill>
        <p:spPr>
          <a:xfrm>
            <a:off x="0" y="0"/>
            <a:ext cx="9144000" cy="6400800"/>
          </a:xfrm>
          <a:prstGeom prst="rect">
            <a:avLst/>
          </a:prstGeom>
        </p:spPr>
      </p:pic>
      <p:sp>
        <p:nvSpPr>
          <p:cNvPr id="2"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3"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731838" y="4784725"/>
            <a:ext cx="5400000" cy="1080903"/>
          </a:xfrm>
        </p:spPr>
        <p:txBody>
          <a:bodyPr lIns="0" tIns="0" rIns="0" bIns="0" anchor="ctr" anchorCtr="0"/>
          <a:lstStyle>
            <a:lvl1pPr marL="0" indent="0">
              <a:spcBef>
                <a:spcPts val="0"/>
              </a:spcBef>
              <a:buNone/>
              <a:defRPr sz="2400">
                <a:solidFill>
                  <a:schemeClr val="bg1"/>
                </a:solidFill>
                <a:latin typeface="Verdana"/>
                <a:cs typeface="Verdana"/>
              </a:defRPr>
            </a:lvl1pPr>
            <a:lvl2pPr marL="0" indent="0">
              <a:lnSpc>
                <a:spcPct val="150000"/>
              </a:lnSpc>
              <a:spcBef>
                <a:spcPts val="0"/>
              </a:spcBef>
              <a:buNone/>
              <a:defRPr sz="1800">
                <a:solidFill>
                  <a:srgbClr val="001D3D"/>
                </a:solidFill>
                <a:latin typeface="Verdana"/>
                <a:cs typeface="Verdana"/>
              </a:defRPr>
            </a:lvl2pPr>
          </a:lstStyle>
          <a:p>
            <a:pPr lvl="0"/>
            <a:r>
              <a:rPr lang="nl-NL"/>
              <a:t>Click to edit Master text styles</a:t>
            </a:r>
          </a:p>
          <a:p>
            <a:pPr lvl="1"/>
            <a:r>
              <a:rPr lang="nl-NL"/>
              <a:t>Second level</a:t>
            </a:r>
          </a:p>
        </p:txBody>
      </p:sp>
    </p:spTree>
    <p:extLst>
      <p:ext uri="{BB962C8B-B14F-4D97-AF65-F5344CB8AC3E}">
        <p14:creationId xmlns:p14="http://schemas.microsoft.com/office/powerpoint/2010/main" val="65326391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AL_algemene dia">
    <p:bg>
      <p:bgRef idx="1001">
        <a:schemeClr val="bg1"/>
      </p:bgRef>
    </p:bg>
    <p:spTree>
      <p:nvGrpSpPr>
        <p:cNvPr id="1" name=""/>
        <p:cNvGrpSpPr/>
        <p:nvPr/>
      </p:nvGrpSpPr>
      <p:grpSpPr>
        <a:xfrm>
          <a:off x="0" y="0"/>
          <a:ext cx="0" cy="0"/>
          <a:chOff x="0" y="0"/>
          <a:chExt cx="0" cy="0"/>
        </a:xfrm>
      </p:grpSpPr>
      <p:pic>
        <p:nvPicPr>
          <p:cNvPr id="2" name="Picture 1" descr="Master_variant5_2.jpg"/>
          <p:cNvPicPr>
            <a:picLocks noChangeAspect="1"/>
          </p:cNvPicPr>
          <p:nvPr userDrawn="1"/>
        </p:nvPicPr>
        <p:blipFill rotWithShape="1">
          <a:blip r:embed="rId2">
            <a:extLst>
              <a:ext uri="{28A0092B-C50C-407E-A947-70E740481C1C}">
                <a14:useLocalDpi xmlns:a14="http://schemas.microsoft.com/office/drawing/2010/main" val="0"/>
              </a:ext>
            </a:extLst>
          </a:blip>
          <a:srcRect b="50023"/>
          <a:stretch/>
        </p:blipFill>
        <p:spPr>
          <a:xfrm>
            <a:off x="0" y="0"/>
            <a:ext cx="9144000" cy="3427413"/>
          </a:xfrm>
          <a:prstGeom prst="rect">
            <a:avLst/>
          </a:prstGeom>
        </p:spPr>
      </p:pic>
      <p:sp>
        <p:nvSpPr>
          <p:cNvPr id="4"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5"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2"/>
          </p:nvPr>
        </p:nvSpPr>
        <p:spPr>
          <a:xfrm>
            <a:off x="1331914" y="1771200"/>
            <a:ext cx="6480174" cy="4426175"/>
          </a:xfrm>
        </p:spPr>
        <p:txBody>
          <a:bodyPr wrap="square" lIns="0" tIns="0" rIns="0" bIns="0"/>
          <a:lstStyle>
            <a:lvl1pPr marL="270000" indent="-270000" algn="l" defTabSz="901700" rtl="0" eaLnBrk="0" fontAlgn="base" hangingPunct="0">
              <a:lnSpc>
                <a:spcPts val="1800"/>
              </a:lnSpc>
              <a:spcBef>
                <a:spcPts val="0"/>
              </a:spcBef>
              <a:spcAft>
                <a:spcPts val="600"/>
              </a:spcAft>
              <a:buClr>
                <a:srgbClr val="65A701"/>
              </a:buClr>
              <a:buSzPct val="100000"/>
              <a:buFontTx/>
              <a:buBlip>
                <a:blip r:embed="rId4"/>
              </a:buBlip>
              <a:tabLst>
                <a:tab pos="1235075" algn="l"/>
              </a:tabLst>
              <a:defRPr lang="nl-NL" sz="1400" kern="1200" baseline="0" dirty="0" smtClean="0">
                <a:solidFill>
                  <a:schemeClr val="tx1"/>
                </a:solidFill>
                <a:latin typeface="Verdana"/>
                <a:ea typeface="ＭＳ Ｐゴシック" charset="0"/>
                <a:cs typeface="Verdana"/>
              </a:defRPr>
            </a:lvl1pPr>
            <a:lvl2pPr marL="270000" indent="180000" algn="l" defTabSz="901700" rtl="0" eaLnBrk="0" fontAlgn="base" hangingPunct="0">
              <a:lnSpc>
                <a:spcPts val="1800"/>
              </a:lnSpc>
              <a:spcBef>
                <a:spcPts val="0"/>
              </a:spcBef>
              <a:spcAft>
                <a:spcPts val="600"/>
              </a:spcAft>
              <a:tabLst>
                <a:tab pos="1235075" algn="l"/>
              </a:tabLst>
              <a:defRPr lang="nl-NL" sz="1400" kern="1200" baseline="0" dirty="0" smtClean="0">
                <a:solidFill>
                  <a:schemeClr val="tx1"/>
                </a:solidFill>
                <a:latin typeface="Verdana"/>
                <a:ea typeface="ＭＳ Ｐゴシック" charset="0"/>
                <a:cs typeface="Verdana"/>
              </a:defRPr>
            </a:lvl2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p:txBody>
      </p:sp>
      <p:sp>
        <p:nvSpPr>
          <p:cNvPr id="11" name="Text Placeholder 8"/>
          <p:cNvSpPr>
            <a:spLocks noGrp="1"/>
          </p:cNvSpPr>
          <p:nvPr>
            <p:ph type="body" sz="quarter" idx="14"/>
          </p:nvPr>
        </p:nvSpPr>
        <p:spPr>
          <a:xfrm>
            <a:off x="1331912" y="1267200"/>
            <a:ext cx="6480175" cy="360000"/>
          </a:xfrm>
          <a:ln>
            <a:noFill/>
          </a:ln>
        </p:spPr>
        <p:txBody>
          <a:bodyPr wrap="none" lIns="0" tIns="0" rIns="0" bIns="0"/>
          <a:lstStyle>
            <a:lvl1pPr marL="0" indent="0">
              <a:buNone/>
              <a:defRPr lang="nl-NL" sz="2000" b="1" kern="1200" dirty="0" smtClean="0">
                <a:solidFill>
                  <a:schemeClr val="tx2"/>
                </a:solidFill>
                <a:latin typeface="Verdana" charset="0"/>
                <a:ea typeface="+mj-ea"/>
                <a:cs typeface="+mj-cs"/>
              </a:defRPr>
            </a:lvl1pPr>
          </a:lstStyle>
          <a:p>
            <a:pPr lvl="0"/>
            <a:r>
              <a:rPr lang="nl-NL"/>
              <a:t>Click to edit Master text styles</a:t>
            </a:r>
          </a:p>
        </p:txBody>
      </p:sp>
    </p:spTree>
    <p:extLst>
      <p:ext uri="{BB962C8B-B14F-4D97-AF65-F5344CB8AC3E}">
        <p14:creationId xmlns:p14="http://schemas.microsoft.com/office/powerpoint/2010/main" val="3780765448"/>
      </p:ext>
    </p:extLst>
  </p:cSld>
  <p:clrMapOvr>
    <a:overrideClrMapping bg1="lt1" tx1="dk1" bg2="lt2" tx2="dk2" accent1="accent1" accent2="accent2" accent3="accent3" accent4="accent4" accent5="accent5" accent6="accent6" hlink="hlink" folHlink="folHlink"/>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AL_startscherm taal">
    <p:spTree>
      <p:nvGrpSpPr>
        <p:cNvPr id="1" name=""/>
        <p:cNvGrpSpPr/>
        <p:nvPr/>
      </p:nvGrpSpPr>
      <p:grpSpPr>
        <a:xfrm>
          <a:off x="0" y="0"/>
          <a:ext cx="0" cy="0"/>
          <a:chOff x="0" y="0"/>
          <a:chExt cx="0" cy="0"/>
        </a:xfrm>
      </p:grpSpPr>
      <p:pic>
        <p:nvPicPr>
          <p:cNvPr id="3" name="Picture 2" descr="Master_variant5_3.jpg"/>
          <p:cNvPicPr>
            <a:picLocks noChangeAspect="1"/>
          </p:cNvPicPr>
          <p:nvPr userDrawn="1"/>
        </p:nvPicPr>
        <p:blipFill rotWithShape="1">
          <a:blip r:embed="rId2">
            <a:extLst>
              <a:ext uri="{28A0092B-C50C-407E-A947-70E740481C1C}">
                <a14:useLocalDpi xmlns:a14="http://schemas.microsoft.com/office/drawing/2010/main" val="0"/>
              </a:ext>
            </a:extLst>
          </a:blip>
          <a:srcRect b="6666"/>
          <a:stretch/>
        </p:blipFill>
        <p:spPr>
          <a:xfrm>
            <a:off x="0" y="0"/>
            <a:ext cx="9144000" cy="6400800"/>
          </a:xfrm>
          <a:prstGeom prst="rect">
            <a:avLst/>
          </a:prstGeom>
        </p:spPr>
      </p:pic>
      <p:sp>
        <p:nvSpPr>
          <p:cNvPr id="2"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4"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1331911" y="3796067"/>
            <a:ext cx="3739622" cy="1910466"/>
          </a:xfrm>
        </p:spPr>
        <p:txBody>
          <a:bodyPr lIns="0" tIns="0" rIns="0" bIns="0"/>
          <a:lstStyle>
            <a:lvl1pPr marL="0" indent="0">
              <a:lnSpc>
                <a:spcPts val="3800"/>
              </a:lnSpc>
              <a:spcBef>
                <a:spcPts val="0"/>
              </a:spcBef>
              <a:buNone/>
              <a:defRPr sz="3200" b="1" i="0">
                <a:solidFill>
                  <a:schemeClr val="tx1"/>
                </a:solidFill>
                <a:latin typeface="Verdana"/>
              </a:defRPr>
            </a:lvl1pPr>
            <a:lvl2pPr>
              <a:defRPr sz="3200" b="1" i="0">
                <a:latin typeface="Verdana"/>
              </a:defRPr>
            </a:lvl2pPr>
            <a:lvl5pPr marL="4191000" indent="0">
              <a:buNone/>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95621233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AL_taal dia">
    <p:spTree>
      <p:nvGrpSpPr>
        <p:cNvPr id="1" name=""/>
        <p:cNvGrpSpPr/>
        <p:nvPr/>
      </p:nvGrpSpPr>
      <p:grpSpPr>
        <a:xfrm>
          <a:off x="0" y="0"/>
          <a:ext cx="0" cy="0"/>
          <a:chOff x="0" y="0"/>
          <a:chExt cx="0" cy="0"/>
        </a:xfrm>
      </p:grpSpPr>
      <p:pic>
        <p:nvPicPr>
          <p:cNvPr id="2" name="Picture 1" descr="Master_variant5_4.jpg"/>
          <p:cNvPicPr>
            <a:picLocks noChangeAspect="1"/>
          </p:cNvPicPr>
          <p:nvPr userDrawn="1"/>
        </p:nvPicPr>
        <p:blipFill rotWithShape="1">
          <a:blip r:embed="rId2">
            <a:extLst>
              <a:ext uri="{28A0092B-C50C-407E-A947-70E740481C1C}">
                <a14:useLocalDpi xmlns:a14="http://schemas.microsoft.com/office/drawing/2010/main" val="0"/>
              </a:ext>
            </a:extLst>
          </a:blip>
          <a:srcRect b="50023"/>
          <a:stretch/>
        </p:blipFill>
        <p:spPr>
          <a:xfrm>
            <a:off x="0" y="0"/>
            <a:ext cx="9144000" cy="3427413"/>
          </a:xfrm>
          <a:prstGeom prst="rect">
            <a:avLst/>
          </a:prstGeom>
        </p:spPr>
      </p:pic>
      <p:sp>
        <p:nvSpPr>
          <p:cNvPr id="4"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7"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1331912" y="1267200"/>
            <a:ext cx="6480175" cy="360000"/>
          </a:xfrm>
          <a:ln>
            <a:noFill/>
          </a:ln>
        </p:spPr>
        <p:txBody>
          <a:bodyPr wrap="none" lIns="0" tIns="0" rIns="0" bIns="0"/>
          <a:lstStyle>
            <a:lvl1pPr marL="0" indent="0">
              <a:buNone/>
              <a:defRPr lang="nl-NL" sz="2000" b="1" kern="1200" dirty="0" smtClean="0">
                <a:solidFill>
                  <a:schemeClr val="tx2"/>
                </a:solidFill>
                <a:latin typeface="Verdana" charset="0"/>
                <a:ea typeface="+mj-ea"/>
                <a:cs typeface="+mj-cs"/>
              </a:defRPr>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Text Placeholder 2"/>
          <p:cNvSpPr>
            <a:spLocks noGrp="1"/>
          </p:cNvSpPr>
          <p:nvPr>
            <p:ph type="body" sz="quarter" idx="12"/>
          </p:nvPr>
        </p:nvSpPr>
        <p:spPr>
          <a:xfrm>
            <a:off x="1331914" y="1771200"/>
            <a:ext cx="6480174" cy="4426175"/>
          </a:xfrm>
        </p:spPr>
        <p:txBody>
          <a:bodyPr wrap="square" lIns="0" tIns="0" rIns="0" bIns="0"/>
          <a:lstStyle>
            <a:lvl1pPr marL="270000" indent="-270000" algn="l" defTabSz="901700" rtl="0" eaLnBrk="0" fontAlgn="base" hangingPunct="0">
              <a:lnSpc>
                <a:spcPts val="1800"/>
              </a:lnSpc>
              <a:spcBef>
                <a:spcPts val="0"/>
              </a:spcBef>
              <a:spcAft>
                <a:spcPts val="600"/>
              </a:spcAft>
              <a:buClr>
                <a:srgbClr val="65A701"/>
              </a:buClr>
              <a:buSzPct val="110000"/>
              <a:buFontTx/>
              <a:buBlip>
                <a:blip r:embed="rId4"/>
              </a:buBlip>
              <a:tabLst>
                <a:tab pos="1235075" algn="l"/>
              </a:tabLst>
              <a:defRPr lang="nl-NL" sz="1400" kern="1200" baseline="0" dirty="0" smtClean="0">
                <a:solidFill>
                  <a:schemeClr val="tx1"/>
                </a:solidFill>
                <a:latin typeface="Verdana"/>
                <a:ea typeface="ＭＳ Ｐゴシック" charset="0"/>
                <a:cs typeface="Verdana"/>
              </a:defRPr>
            </a:lvl1pPr>
            <a:lvl2pPr marL="270000" indent="180000" algn="l" defTabSz="901700" rtl="0" eaLnBrk="0" fontAlgn="base" hangingPunct="0">
              <a:lnSpc>
                <a:spcPts val="1800"/>
              </a:lnSpc>
              <a:spcBef>
                <a:spcPts val="0"/>
              </a:spcBef>
              <a:spcAft>
                <a:spcPts val="600"/>
              </a:spcAft>
              <a:tabLst>
                <a:tab pos="1235075" algn="l"/>
              </a:tabLst>
              <a:defRPr lang="nl-NL" sz="1400" kern="1200" baseline="0" dirty="0" smtClean="0">
                <a:solidFill>
                  <a:schemeClr val="tx1"/>
                </a:solidFill>
                <a:latin typeface="Verdana"/>
                <a:ea typeface="ＭＳ Ｐゴシック" charset="0"/>
                <a:cs typeface="Verdana"/>
              </a:defRPr>
            </a:lvl2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p:txBody>
      </p:sp>
    </p:spTree>
    <p:extLst>
      <p:ext uri="{BB962C8B-B14F-4D97-AF65-F5344CB8AC3E}">
        <p14:creationId xmlns:p14="http://schemas.microsoft.com/office/powerpoint/2010/main" val="239775186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L_taal dia voor materiaal">
    <p:spTree>
      <p:nvGrpSpPr>
        <p:cNvPr id="1" name=""/>
        <p:cNvGrpSpPr/>
        <p:nvPr/>
      </p:nvGrpSpPr>
      <p:grpSpPr>
        <a:xfrm>
          <a:off x="0" y="0"/>
          <a:ext cx="0" cy="0"/>
          <a:chOff x="0" y="0"/>
          <a:chExt cx="0" cy="0"/>
        </a:xfrm>
      </p:grpSpPr>
      <p:pic>
        <p:nvPicPr>
          <p:cNvPr id="5" name="Picture 4" descr="Master_variant5_5.jpg"/>
          <p:cNvPicPr>
            <a:picLocks noChangeAspect="1"/>
          </p:cNvPicPr>
          <p:nvPr userDrawn="1"/>
        </p:nvPicPr>
        <p:blipFill rotWithShape="1">
          <a:blip r:embed="rId2">
            <a:extLst>
              <a:ext uri="{28A0092B-C50C-407E-A947-70E740481C1C}">
                <a14:useLocalDpi xmlns:a14="http://schemas.microsoft.com/office/drawing/2010/main" val="0"/>
              </a:ext>
            </a:extLst>
          </a:blip>
          <a:srcRect b="50023"/>
          <a:stretch/>
        </p:blipFill>
        <p:spPr>
          <a:xfrm>
            <a:off x="0" y="0"/>
            <a:ext cx="9144000" cy="3427413"/>
          </a:xfrm>
          <a:prstGeom prst="rect">
            <a:avLst/>
          </a:prstGeom>
        </p:spPr>
      </p:pic>
      <p:sp>
        <p:nvSpPr>
          <p:cNvPr id="2"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3"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85774" y="38200"/>
            <a:ext cx="5760000" cy="360000"/>
          </a:xfrm>
        </p:spPr>
        <p:txBody>
          <a:bodyPr wrap="square" lIns="0" tIns="0" rIns="0" bIns="0" anchor="ctr" anchorCtr="0"/>
          <a:lstStyle>
            <a:lvl1pPr marL="0" indent="0">
              <a:spcBef>
                <a:spcPts val="0"/>
              </a:spcBef>
              <a:buNone/>
              <a:defRPr sz="1200" b="0" i="0" baseline="0">
                <a:solidFill>
                  <a:schemeClr val="tx1"/>
                </a:solidFill>
                <a:latin typeface="Verdana"/>
                <a:cs typeface="Verdana"/>
              </a:defRPr>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4" name="Ovaal 3"/>
          <p:cNvSpPr/>
          <p:nvPr userDrawn="1"/>
        </p:nvSpPr>
        <p:spPr bwMode="auto">
          <a:xfrm>
            <a:off x="8147050" y="-22860"/>
            <a:ext cx="53975" cy="45719"/>
          </a:xfrm>
          <a:prstGeom prst="ellipse">
            <a:avLst/>
          </a:prstGeom>
          <a:solidFill>
            <a:srgbClr val="96A582"/>
          </a:solidFill>
          <a:ln>
            <a:noFill/>
          </a:ln>
          <a:effectLst/>
        </p:spPr>
        <p:txBody>
          <a:bodyPr vert="horz" wrap="square" lIns="91440" tIns="45720" rIns="91440" bIns="45720" numCol="1" rtlCol="0" anchor="t" anchorCtr="0" compatLnSpc="1">
            <a:prstTxWarp prst="textNoShape">
              <a:avLst/>
            </a:prstTxWarp>
          </a:bodyPr>
          <a:lstStyle/>
          <a:p>
            <a:pPr marL="0" marR="0" indent="0" algn="l" defTabSz="901700" rtl="0" eaLnBrk="1" fontAlgn="base" latinLnBrk="0" hangingPunct="1">
              <a:lnSpc>
                <a:spcPct val="100000"/>
              </a:lnSpc>
              <a:spcBef>
                <a:spcPct val="20000"/>
              </a:spcBef>
              <a:spcAft>
                <a:spcPct val="0"/>
              </a:spcAft>
              <a:buClrTx/>
              <a:buSzTx/>
              <a:buFont typeface="Times New Roman" charset="0"/>
              <a:buChar char="•"/>
              <a:tabLst/>
            </a:pPr>
            <a:endParaRPr kumimoji="0" lang="nl-NL" sz="2400" b="0" i="0" u="none" strike="noStrike" cap="none" normalizeH="0" baseline="0">
              <a:ln>
                <a:noFill/>
              </a:ln>
              <a:solidFill>
                <a:srgbClr val="000000"/>
              </a:solidFill>
              <a:effectLst/>
              <a:latin typeface="Verdana" charset="0"/>
              <a:ea typeface="ＭＳ Ｐゴシック" charset="0"/>
            </a:endParaRPr>
          </a:p>
        </p:txBody>
      </p:sp>
    </p:spTree>
    <p:extLst>
      <p:ext uri="{BB962C8B-B14F-4D97-AF65-F5344CB8AC3E}">
        <p14:creationId xmlns:p14="http://schemas.microsoft.com/office/powerpoint/2010/main" val="78355950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AL_startscherm spelling">
    <p:spTree>
      <p:nvGrpSpPr>
        <p:cNvPr id="1" name=""/>
        <p:cNvGrpSpPr/>
        <p:nvPr/>
      </p:nvGrpSpPr>
      <p:grpSpPr>
        <a:xfrm>
          <a:off x="0" y="0"/>
          <a:ext cx="0" cy="0"/>
          <a:chOff x="0" y="0"/>
          <a:chExt cx="0" cy="0"/>
        </a:xfrm>
      </p:grpSpPr>
      <p:pic>
        <p:nvPicPr>
          <p:cNvPr id="2" name="Picture 1" descr="Master_variant5_6.jpg"/>
          <p:cNvPicPr>
            <a:picLocks noChangeAspect="1"/>
          </p:cNvPicPr>
          <p:nvPr userDrawn="1"/>
        </p:nvPicPr>
        <p:blipFill rotWithShape="1">
          <a:blip r:embed="rId2">
            <a:extLst>
              <a:ext uri="{28A0092B-C50C-407E-A947-70E740481C1C}">
                <a14:useLocalDpi xmlns:a14="http://schemas.microsoft.com/office/drawing/2010/main" val="0"/>
              </a:ext>
            </a:extLst>
          </a:blip>
          <a:srcRect b="6666"/>
          <a:stretch/>
        </p:blipFill>
        <p:spPr>
          <a:xfrm>
            <a:off x="0" y="0"/>
            <a:ext cx="9144000" cy="6400800"/>
          </a:xfrm>
          <a:prstGeom prst="rect">
            <a:avLst/>
          </a:prstGeom>
        </p:spPr>
      </p:pic>
      <p:sp>
        <p:nvSpPr>
          <p:cNvPr id="3"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4"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1331911" y="3796067"/>
            <a:ext cx="3739622" cy="1910466"/>
          </a:xfrm>
        </p:spPr>
        <p:txBody>
          <a:bodyPr lIns="0" tIns="0" rIns="0" bIns="0"/>
          <a:lstStyle>
            <a:lvl1pPr marL="0" indent="0">
              <a:lnSpc>
                <a:spcPts val="3800"/>
              </a:lnSpc>
              <a:spcBef>
                <a:spcPts val="0"/>
              </a:spcBef>
              <a:buNone/>
              <a:defRPr sz="3200" b="1" i="0">
                <a:solidFill>
                  <a:srgbClr val="000000"/>
                </a:solidFill>
                <a:latin typeface="Verdana"/>
              </a:defRPr>
            </a:lvl1pPr>
            <a:lvl2pPr>
              <a:defRPr sz="3200" b="1" i="0">
                <a:latin typeface="Verdana"/>
              </a:defRPr>
            </a:lvl2pPr>
            <a:lvl5pPr marL="4191000" indent="0">
              <a:buNone/>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69720227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AL_spelling dia">
    <p:spTree>
      <p:nvGrpSpPr>
        <p:cNvPr id="1" name=""/>
        <p:cNvGrpSpPr/>
        <p:nvPr/>
      </p:nvGrpSpPr>
      <p:grpSpPr>
        <a:xfrm>
          <a:off x="0" y="0"/>
          <a:ext cx="0" cy="0"/>
          <a:chOff x="0" y="0"/>
          <a:chExt cx="0" cy="0"/>
        </a:xfrm>
      </p:grpSpPr>
      <p:pic>
        <p:nvPicPr>
          <p:cNvPr id="2" name="Picture 1" descr="Master_variant5_7.jpg"/>
          <p:cNvPicPr>
            <a:picLocks noChangeAspect="1"/>
          </p:cNvPicPr>
          <p:nvPr userDrawn="1"/>
        </p:nvPicPr>
        <p:blipFill rotWithShape="1">
          <a:blip r:embed="rId2">
            <a:extLst>
              <a:ext uri="{28A0092B-C50C-407E-A947-70E740481C1C}">
                <a14:useLocalDpi xmlns:a14="http://schemas.microsoft.com/office/drawing/2010/main" val="0"/>
              </a:ext>
            </a:extLst>
          </a:blip>
          <a:srcRect b="50023"/>
          <a:stretch/>
        </p:blipFill>
        <p:spPr>
          <a:xfrm>
            <a:off x="0" y="0"/>
            <a:ext cx="9144000" cy="3427413"/>
          </a:xfrm>
          <a:prstGeom prst="rect">
            <a:avLst/>
          </a:prstGeom>
        </p:spPr>
      </p:pic>
      <p:sp>
        <p:nvSpPr>
          <p:cNvPr id="4"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7"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1331912" y="1267200"/>
            <a:ext cx="6480175" cy="360000"/>
          </a:xfrm>
          <a:ln>
            <a:noFill/>
          </a:ln>
        </p:spPr>
        <p:txBody>
          <a:bodyPr wrap="none" lIns="0" tIns="0" rIns="0" bIns="0"/>
          <a:lstStyle>
            <a:lvl1pPr marL="0" indent="0">
              <a:buNone/>
              <a:defRPr lang="nl-NL" sz="2000" b="1" kern="1200" dirty="0" smtClean="0">
                <a:solidFill>
                  <a:schemeClr val="tx2"/>
                </a:solidFill>
                <a:latin typeface="Verdana" charset="0"/>
                <a:ea typeface="+mj-ea"/>
                <a:cs typeface="+mj-cs"/>
              </a:defRPr>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Text Placeholder 2"/>
          <p:cNvSpPr>
            <a:spLocks noGrp="1"/>
          </p:cNvSpPr>
          <p:nvPr>
            <p:ph type="body" sz="quarter" idx="12"/>
          </p:nvPr>
        </p:nvSpPr>
        <p:spPr>
          <a:xfrm>
            <a:off x="1331914" y="1771200"/>
            <a:ext cx="6480174" cy="4426175"/>
          </a:xfrm>
        </p:spPr>
        <p:txBody>
          <a:bodyPr wrap="square" lIns="0" tIns="0" rIns="0" bIns="0"/>
          <a:lstStyle>
            <a:lvl1pPr marL="270000" indent="-270000" algn="l" defTabSz="901700" rtl="0" eaLnBrk="0" fontAlgn="base" hangingPunct="0">
              <a:lnSpc>
                <a:spcPts val="1800"/>
              </a:lnSpc>
              <a:spcBef>
                <a:spcPts val="0"/>
              </a:spcBef>
              <a:spcAft>
                <a:spcPts val="600"/>
              </a:spcAft>
              <a:buClr>
                <a:srgbClr val="65A701"/>
              </a:buClr>
              <a:buSzPct val="110000"/>
              <a:buFontTx/>
              <a:buBlip>
                <a:blip r:embed="rId4"/>
              </a:buBlip>
              <a:tabLst>
                <a:tab pos="1235075" algn="l"/>
              </a:tabLst>
              <a:defRPr lang="nl-NL" sz="1400" kern="1200" baseline="0" dirty="0" smtClean="0">
                <a:solidFill>
                  <a:schemeClr val="tx1"/>
                </a:solidFill>
                <a:latin typeface="Verdana"/>
                <a:ea typeface="ＭＳ Ｐゴシック" charset="0"/>
                <a:cs typeface="Verdana"/>
              </a:defRPr>
            </a:lvl1pPr>
            <a:lvl2pPr marL="270000" indent="180000" algn="l" defTabSz="901700" rtl="0" eaLnBrk="0" fontAlgn="base" hangingPunct="0">
              <a:lnSpc>
                <a:spcPts val="1800"/>
              </a:lnSpc>
              <a:spcBef>
                <a:spcPts val="0"/>
              </a:spcBef>
              <a:spcAft>
                <a:spcPts val="600"/>
              </a:spcAft>
              <a:tabLst>
                <a:tab pos="1235075" algn="l"/>
              </a:tabLst>
              <a:defRPr lang="nl-NL" sz="1400" kern="1200" baseline="0" dirty="0" smtClean="0">
                <a:solidFill>
                  <a:schemeClr val="tx1"/>
                </a:solidFill>
                <a:latin typeface="Verdana"/>
                <a:ea typeface="ＭＳ Ｐゴシック" charset="0"/>
                <a:cs typeface="Verdana"/>
              </a:defRPr>
            </a:lvl2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p:txBody>
      </p:sp>
    </p:spTree>
    <p:extLst>
      <p:ext uri="{BB962C8B-B14F-4D97-AF65-F5344CB8AC3E}">
        <p14:creationId xmlns:p14="http://schemas.microsoft.com/office/powerpoint/2010/main" val="244188638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AL_spelling dia voor materiaal optie 1">
    <p:spTree>
      <p:nvGrpSpPr>
        <p:cNvPr id="1" name=""/>
        <p:cNvGrpSpPr/>
        <p:nvPr/>
      </p:nvGrpSpPr>
      <p:grpSpPr>
        <a:xfrm>
          <a:off x="0" y="0"/>
          <a:ext cx="0" cy="0"/>
          <a:chOff x="0" y="0"/>
          <a:chExt cx="0" cy="0"/>
        </a:xfrm>
      </p:grpSpPr>
      <p:pic>
        <p:nvPicPr>
          <p:cNvPr id="4" name="Picture 3" descr="Master_variant5_8.jpg"/>
          <p:cNvPicPr>
            <a:picLocks noChangeAspect="1"/>
          </p:cNvPicPr>
          <p:nvPr userDrawn="1"/>
        </p:nvPicPr>
        <p:blipFill rotWithShape="1">
          <a:blip r:embed="rId2">
            <a:extLst>
              <a:ext uri="{28A0092B-C50C-407E-A947-70E740481C1C}">
                <a14:useLocalDpi xmlns:a14="http://schemas.microsoft.com/office/drawing/2010/main" val="0"/>
              </a:ext>
            </a:extLst>
          </a:blip>
          <a:srcRect b="50023"/>
          <a:stretch/>
        </p:blipFill>
        <p:spPr>
          <a:xfrm>
            <a:off x="0" y="0"/>
            <a:ext cx="9144000" cy="3427413"/>
          </a:xfrm>
          <a:prstGeom prst="rect">
            <a:avLst/>
          </a:prstGeom>
        </p:spPr>
      </p:pic>
      <p:sp>
        <p:nvSpPr>
          <p:cNvPr id="2"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3" name="Picture 9" descr="Z:\producties\Malmberg\umb jan vd meijden ppt sjablonen\logo mallmbe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2778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6"/>
          <p:cNvSpPr>
            <a:spLocks noGrp="1"/>
          </p:cNvSpPr>
          <p:nvPr>
            <p:ph type="body" sz="quarter" idx="10"/>
          </p:nvPr>
        </p:nvSpPr>
        <p:spPr>
          <a:xfrm>
            <a:off x="485774" y="38200"/>
            <a:ext cx="5760000" cy="360000"/>
          </a:xfrm>
        </p:spPr>
        <p:txBody>
          <a:bodyPr wrap="square" lIns="0" tIns="0" rIns="0" bIns="0" anchor="ctr" anchorCtr="0"/>
          <a:lstStyle>
            <a:lvl1pPr marL="0" indent="0">
              <a:spcBef>
                <a:spcPts val="0"/>
              </a:spcBef>
              <a:buNone/>
              <a:defRPr sz="1200" b="0" i="0" baseline="0">
                <a:solidFill>
                  <a:srgbClr val="000000"/>
                </a:solidFill>
                <a:latin typeface="Verdana"/>
                <a:cs typeface="Verdana"/>
              </a:defRPr>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80581212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ind pagina">
    <p:spTree>
      <p:nvGrpSpPr>
        <p:cNvPr id="1" name=""/>
        <p:cNvGrpSpPr/>
        <p:nvPr/>
      </p:nvGrpSpPr>
      <p:grpSpPr>
        <a:xfrm>
          <a:off x="0" y="0"/>
          <a:ext cx="0" cy="0"/>
          <a:chOff x="0" y="0"/>
          <a:chExt cx="0" cy="0"/>
        </a:xfrm>
      </p:grpSpPr>
      <p:sp>
        <p:nvSpPr>
          <p:cNvPr id="2" name="Line 9"/>
          <p:cNvSpPr>
            <a:spLocks noChangeShapeType="1"/>
          </p:cNvSpPr>
          <p:nvPr/>
        </p:nvSpPr>
        <p:spPr bwMode="auto">
          <a:xfrm>
            <a:off x="1295400" y="20574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pic>
        <p:nvPicPr>
          <p:cNvPr id="3" name="Picture 4"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1700" y="2590800"/>
            <a:ext cx="48006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53578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43013" y="1066800"/>
            <a:ext cx="66579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1027" name="Rectangle 3"/>
          <p:cNvSpPr>
            <a:spLocks noGrp="1" noChangeArrowheads="1"/>
          </p:cNvSpPr>
          <p:nvPr>
            <p:ph type="body" idx="1"/>
          </p:nvPr>
        </p:nvSpPr>
        <p:spPr bwMode="auto">
          <a:xfrm>
            <a:off x="1257300" y="1816100"/>
            <a:ext cx="66579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p:txBody>
      </p:sp>
    </p:spTree>
  </p:cSld>
  <p:clrMap bg1="lt1" tx1="dk1" bg2="lt2" tx2="dk2" accent1="accent1" accent2="accent2" accent3="accent3" accent4="accent4" accent5="accent5" accent6="accent6" hlink="hlink" folHlink="folHlink"/>
  <p:sldLayoutIdLst>
    <p:sldLayoutId id="214748389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Lst>
  <p:transition>
    <p:zoom/>
  </p:transition>
  <p:txStyles>
    <p:titleStyle>
      <a:lvl1pPr algn="l" rtl="0" eaLnBrk="0" fontAlgn="base" hangingPunct="0">
        <a:spcBef>
          <a:spcPct val="0"/>
        </a:spcBef>
        <a:spcAft>
          <a:spcPct val="0"/>
        </a:spcAft>
        <a:defRPr sz="2600" b="1">
          <a:solidFill>
            <a:schemeClr val="tx2"/>
          </a:solidFill>
          <a:latin typeface="Verdana"/>
          <a:ea typeface="ＭＳ Ｐゴシック" charset="0"/>
          <a:cs typeface="+mj-cs"/>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Verdana" charset="0"/>
          <a:ea typeface="ＭＳ Ｐゴシック" charset="0"/>
        </a:defRPr>
      </a:lvl6pPr>
      <a:lvl7pPr marL="914400" algn="l" rtl="0" fontAlgn="base">
        <a:spcBef>
          <a:spcPct val="0"/>
        </a:spcBef>
        <a:spcAft>
          <a:spcPct val="0"/>
        </a:spcAft>
        <a:defRPr sz="2600" b="1">
          <a:solidFill>
            <a:schemeClr val="tx2"/>
          </a:solidFill>
          <a:latin typeface="Verdana" charset="0"/>
          <a:ea typeface="ＭＳ Ｐゴシック" charset="0"/>
        </a:defRPr>
      </a:lvl7pPr>
      <a:lvl8pPr marL="1371600" algn="l" rtl="0" fontAlgn="base">
        <a:spcBef>
          <a:spcPct val="0"/>
        </a:spcBef>
        <a:spcAft>
          <a:spcPct val="0"/>
        </a:spcAft>
        <a:defRPr sz="2600" b="1">
          <a:solidFill>
            <a:schemeClr val="tx2"/>
          </a:solidFill>
          <a:latin typeface="Verdana" charset="0"/>
          <a:ea typeface="ＭＳ Ｐゴシック" charset="0"/>
        </a:defRPr>
      </a:lvl8pPr>
      <a:lvl9pPr marL="1828800" algn="l" rtl="0" fontAlgn="base">
        <a:spcBef>
          <a:spcPct val="0"/>
        </a:spcBef>
        <a:spcAft>
          <a:spcPct val="0"/>
        </a:spcAft>
        <a:defRPr sz="2600" b="1">
          <a:solidFill>
            <a:schemeClr val="tx2"/>
          </a:solidFill>
          <a:latin typeface="Verdana" charset="0"/>
          <a:ea typeface="ＭＳ Ｐゴシック" charset="0"/>
        </a:defRPr>
      </a:lvl9pPr>
    </p:titleStyle>
    <p:bodyStyle>
      <a:lvl1pPr marL="190500" indent="-190500" algn="l" defTabSz="901700" rtl="0" eaLnBrk="0" fontAlgn="base" hangingPunct="0">
        <a:lnSpc>
          <a:spcPct val="90000"/>
        </a:lnSpc>
        <a:spcBef>
          <a:spcPct val="20000"/>
        </a:spcBef>
        <a:spcAft>
          <a:spcPct val="0"/>
        </a:spcAft>
        <a:buFont typeface="Times" charset="0"/>
        <a:buChar char="•"/>
        <a:tabLst>
          <a:tab pos="1235075" algn="l"/>
        </a:tabLst>
        <a:defRPr sz="2000">
          <a:solidFill>
            <a:schemeClr val="tx1"/>
          </a:solidFill>
          <a:latin typeface="Verdana"/>
          <a:ea typeface="ＭＳ Ｐゴシック" charset="0"/>
          <a:cs typeface="+mn-cs"/>
        </a:defRPr>
      </a:lvl1pPr>
      <a:lvl2pPr marL="381000" indent="163513" algn="l" defTabSz="901700" rtl="0" eaLnBrk="0" fontAlgn="base" hangingPunct="0">
        <a:spcBef>
          <a:spcPct val="20000"/>
        </a:spcBef>
        <a:spcAft>
          <a:spcPct val="0"/>
        </a:spcAft>
        <a:buFont typeface="Times" charset="0"/>
        <a:buChar char="-"/>
        <a:tabLst>
          <a:tab pos="1235075" algn="l"/>
        </a:tabLst>
        <a:defRPr>
          <a:solidFill>
            <a:schemeClr val="tx1"/>
          </a:solidFill>
          <a:latin typeface="Verdana"/>
          <a:ea typeface="ＭＳ Ｐゴシック" charset="0"/>
        </a:defRPr>
      </a:lvl2pPr>
      <a:lvl3pPr marL="735013" indent="160338" algn="l" defTabSz="901700" rtl="0" eaLnBrk="0" fontAlgn="base" hangingPunct="0">
        <a:spcBef>
          <a:spcPct val="20000"/>
        </a:spcBef>
        <a:spcAft>
          <a:spcPct val="0"/>
        </a:spcAft>
        <a:buFont typeface="Times" charset="0"/>
        <a:buChar char="•"/>
        <a:tabLst>
          <a:tab pos="1235075" algn="l"/>
        </a:tabLst>
        <a:defRPr sz="1600">
          <a:solidFill>
            <a:schemeClr val="tx1"/>
          </a:solidFill>
          <a:latin typeface="Verdana"/>
          <a:ea typeface="ＭＳ Ｐゴシック" charset="0"/>
        </a:defRPr>
      </a:lvl3pPr>
      <a:lvl4pPr marL="4000500" indent="-342900" algn="l" defTabSz="901700" rtl="0" eaLnBrk="0" fontAlgn="base" hangingPunct="0">
        <a:spcBef>
          <a:spcPct val="20000"/>
        </a:spcBef>
        <a:spcAft>
          <a:spcPct val="0"/>
        </a:spcAft>
        <a:tabLst>
          <a:tab pos="1235075" algn="l"/>
        </a:tabLst>
        <a:defRPr>
          <a:solidFill>
            <a:schemeClr val="tx1"/>
          </a:solidFill>
          <a:latin typeface="Arial" charset="0"/>
          <a:ea typeface="ＭＳ Ｐゴシック" charset="0"/>
        </a:defRPr>
      </a:lvl4pPr>
      <a:lvl5pPr marL="4533900" indent="-342900" algn="l" defTabSz="901700" rtl="0" eaLnBrk="0" fontAlgn="base" hangingPunct="0">
        <a:spcBef>
          <a:spcPct val="20000"/>
        </a:spcBef>
        <a:spcAft>
          <a:spcPct val="0"/>
        </a:spcAft>
        <a:buChar char="»"/>
        <a:tabLst>
          <a:tab pos="1235075" algn="l"/>
        </a:tabLst>
        <a:defRPr>
          <a:solidFill>
            <a:schemeClr val="tx1"/>
          </a:solidFill>
          <a:latin typeface="Arial" charset="0"/>
          <a:ea typeface="ＭＳ Ｐゴシック" charset="0"/>
        </a:defRPr>
      </a:lvl5pPr>
      <a:lvl6pPr marL="4991100" indent="-342900" algn="l" defTabSz="901700" rtl="0" fontAlgn="base">
        <a:spcBef>
          <a:spcPct val="20000"/>
        </a:spcBef>
        <a:spcAft>
          <a:spcPct val="0"/>
        </a:spcAft>
        <a:buChar char="»"/>
        <a:tabLst>
          <a:tab pos="1235075" algn="l"/>
        </a:tabLst>
        <a:defRPr>
          <a:solidFill>
            <a:schemeClr val="tx1"/>
          </a:solidFill>
          <a:latin typeface="+mn-lt"/>
          <a:ea typeface="+mn-ea"/>
        </a:defRPr>
      </a:lvl6pPr>
      <a:lvl7pPr marL="5448300" indent="-342900" algn="l" defTabSz="901700" rtl="0" fontAlgn="base">
        <a:spcBef>
          <a:spcPct val="20000"/>
        </a:spcBef>
        <a:spcAft>
          <a:spcPct val="0"/>
        </a:spcAft>
        <a:buChar char="»"/>
        <a:tabLst>
          <a:tab pos="1235075" algn="l"/>
        </a:tabLst>
        <a:defRPr>
          <a:solidFill>
            <a:schemeClr val="tx1"/>
          </a:solidFill>
          <a:latin typeface="+mn-lt"/>
          <a:ea typeface="+mn-ea"/>
        </a:defRPr>
      </a:lvl7pPr>
      <a:lvl8pPr marL="5905500" indent="-342900" algn="l" defTabSz="901700" rtl="0" fontAlgn="base">
        <a:spcBef>
          <a:spcPct val="20000"/>
        </a:spcBef>
        <a:spcAft>
          <a:spcPct val="0"/>
        </a:spcAft>
        <a:buChar char="»"/>
        <a:tabLst>
          <a:tab pos="1235075" algn="l"/>
        </a:tabLst>
        <a:defRPr>
          <a:solidFill>
            <a:schemeClr val="tx1"/>
          </a:solidFill>
          <a:latin typeface="+mn-lt"/>
          <a:ea typeface="+mn-ea"/>
        </a:defRPr>
      </a:lvl8pPr>
      <a:lvl9pPr marL="6362700" indent="-342900" algn="l" defTabSz="901700" rtl="0" fontAlgn="base">
        <a:spcBef>
          <a:spcPct val="20000"/>
        </a:spcBef>
        <a:spcAft>
          <a:spcPct val="0"/>
        </a:spcAft>
        <a:buChar char="»"/>
        <a:tabLst>
          <a:tab pos="1235075" algn="l"/>
        </a:tabLs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Quiz tops en tips</a:t>
            </a:r>
          </a:p>
          <a:p>
            <a:pPr lvl="1"/>
            <a:r>
              <a:rPr lang="en-US" dirty="0" err="1"/>
              <a:t>groep</a:t>
            </a:r>
            <a:r>
              <a:rPr lang="en-US" dirty="0"/>
              <a:t> 5 en 6</a:t>
            </a:r>
          </a:p>
        </p:txBody>
      </p:sp>
    </p:spTree>
    <p:extLst>
      <p:ext uri="{BB962C8B-B14F-4D97-AF65-F5344CB8AC3E}">
        <p14:creationId xmlns:p14="http://schemas.microsoft.com/office/powerpoint/2010/main" val="87963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De korte zinnen rijmen op elkaar en klinken daardoor mooi. </a:t>
            </a:r>
            <a:endParaRPr lang="nl-NL" sz="2400" b="1" i="1" dirty="0"/>
          </a:p>
          <a:p>
            <a:pPr marL="0" indent="0">
              <a:buNone/>
            </a:pPr>
            <a:r>
              <a:rPr lang="nl-NL" dirty="0"/>
              <a:t>Ja, dit is een goede top:</a:t>
            </a:r>
          </a:p>
          <a:p>
            <a:r>
              <a:rPr lang="nl-NL" dirty="0"/>
              <a:t>De top sluit aan bij het eerste punt en het derde punt uit ‘Zo zit het!’</a:t>
            </a:r>
          </a:p>
          <a:p>
            <a:r>
              <a:rPr lang="nl-NL" dirty="0"/>
              <a:t>De top is duidelijk en precies. </a:t>
            </a:r>
          </a:p>
        </p:txBody>
      </p:sp>
      <p:sp>
        <p:nvSpPr>
          <p:cNvPr id="5" name="Rechthoek 4"/>
          <p:cNvSpPr/>
          <p:nvPr/>
        </p:nvSpPr>
        <p:spPr bwMode="auto">
          <a:xfrm>
            <a:off x="3252486" y="4305784"/>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59340561"/>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tip?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De zinnen zijn erg lang. </a:t>
            </a:r>
            <a:r>
              <a:rPr lang="nl-NL" sz="2400" i="1" dirty="0">
                <a:latin typeface="Calibri"/>
                <a:ea typeface="Calibri"/>
                <a:cs typeface="Times New Roman"/>
              </a:rPr>
              <a:t> </a:t>
            </a:r>
            <a:r>
              <a:rPr lang="nl-NL" sz="2400" dirty="0"/>
              <a:t>					</a:t>
            </a:r>
            <a:r>
              <a:rPr lang="nl-NL" dirty="0"/>
              <a:t>	</a:t>
            </a:r>
            <a:endParaRPr lang="en-US" dirty="0"/>
          </a:p>
        </p:txBody>
      </p:sp>
      <p:sp>
        <p:nvSpPr>
          <p:cNvPr id="5" name="Rechthoek 4"/>
          <p:cNvSpPr/>
          <p:nvPr/>
        </p:nvSpPr>
        <p:spPr bwMode="auto">
          <a:xfrm>
            <a:off x="3125165" y="4247911"/>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8453883"/>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De zinnen zijn erg lang.  </a:t>
            </a:r>
            <a:endParaRPr lang="nl-NL" sz="2400" b="1" i="1" dirty="0"/>
          </a:p>
          <a:p>
            <a:pPr marL="0" indent="0">
              <a:buNone/>
            </a:pPr>
            <a:r>
              <a:rPr lang="nl-NL" dirty="0"/>
              <a:t>Nee, dit is geen goede tip:</a:t>
            </a:r>
          </a:p>
          <a:p>
            <a:r>
              <a:rPr lang="nl-NL" dirty="0"/>
              <a:t>In de tip staat niet wat de ander moet doen om zijn gedicht te verbeteren. </a:t>
            </a:r>
          </a:p>
        </p:txBody>
      </p:sp>
      <p:sp>
        <p:nvSpPr>
          <p:cNvPr id="5" name="Rechthoek 4"/>
          <p:cNvSpPr/>
          <p:nvPr/>
        </p:nvSpPr>
        <p:spPr bwMode="auto">
          <a:xfrm>
            <a:off x="3136740" y="4305783"/>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23608248"/>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Goeie tip?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Als je zin 3 aanpast, past deze beter bij zin 4. </a:t>
            </a:r>
            <a:r>
              <a:rPr lang="nl-NL" sz="2400" dirty="0"/>
              <a:t>					</a:t>
            </a:r>
            <a:r>
              <a:rPr lang="nl-NL" dirty="0"/>
              <a:t>	</a:t>
            </a:r>
            <a:endParaRPr lang="en-US" dirty="0"/>
          </a:p>
        </p:txBody>
      </p:sp>
      <p:sp>
        <p:nvSpPr>
          <p:cNvPr id="5" name="Rechthoek 4"/>
          <p:cNvSpPr/>
          <p:nvPr/>
        </p:nvSpPr>
        <p:spPr bwMode="auto">
          <a:xfrm>
            <a:off x="3159888" y="4328933"/>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1359970"/>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Als je zin 3 aanpast, past deze beter bij zin 4. </a:t>
            </a:r>
            <a:endParaRPr lang="nl-NL" sz="2400" b="1" i="1" dirty="0"/>
          </a:p>
          <a:p>
            <a:pPr marL="0" indent="0">
              <a:buNone/>
            </a:pPr>
            <a:r>
              <a:rPr lang="nl-NL" dirty="0"/>
              <a:t>Ja, dit is een goede tip:</a:t>
            </a:r>
          </a:p>
          <a:p>
            <a:r>
              <a:rPr lang="nl-NL" dirty="0"/>
              <a:t>De tip slaat terug op  ‘Zo zit het!’.</a:t>
            </a:r>
          </a:p>
          <a:p>
            <a:r>
              <a:rPr lang="nl-NL" dirty="0"/>
              <a:t>Er staat duidelijk in wat de ander moet doen om het gedicht te verbeteren. De tip kan nog duidelijker: je kunt zeggen welke woorden de ander moet veranderen om het gedicht te verbeteren.  </a:t>
            </a:r>
          </a:p>
        </p:txBody>
      </p:sp>
      <p:sp>
        <p:nvSpPr>
          <p:cNvPr id="5" name="Rechthoek 4"/>
          <p:cNvSpPr/>
          <p:nvPr/>
        </p:nvSpPr>
        <p:spPr bwMode="auto">
          <a:xfrm>
            <a:off x="3171464" y="4363657"/>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3139017"/>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tip?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Ik zie of voel niets bij de zinnen.  </a:t>
            </a:r>
            <a:r>
              <a:rPr lang="nl-NL" sz="2400" dirty="0"/>
              <a:t>					</a:t>
            </a:r>
            <a:r>
              <a:rPr lang="nl-NL" dirty="0"/>
              <a:t>	</a:t>
            </a:r>
            <a:endParaRPr lang="en-US" dirty="0"/>
          </a:p>
        </p:txBody>
      </p:sp>
      <p:sp>
        <p:nvSpPr>
          <p:cNvPr id="5" name="Rechthoek 4"/>
          <p:cNvSpPr/>
          <p:nvPr/>
        </p:nvSpPr>
        <p:spPr bwMode="auto">
          <a:xfrm>
            <a:off x="3148314" y="4294209"/>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720031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buNone/>
            </a:pPr>
            <a:endParaRPr lang="nl-NL" sz="1800" dirty="0"/>
          </a:p>
          <a:p>
            <a:pPr marL="0" indent="0">
              <a:lnSpc>
                <a:spcPct val="150000"/>
              </a:lnSpc>
              <a:buNone/>
            </a:pPr>
            <a:r>
              <a:rPr lang="nl-NL" sz="2400" b="1" i="1" dirty="0">
                <a:latin typeface="Verdana" pitchFamily="34" charset="0"/>
                <a:ea typeface="Verdana" pitchFamily="34" charset="0"/>
                <a:cs typeface="Verdana" pitchFamily="34" charset="0"/>
              </a:rPr>
              <a:t>Ik zie of voel niets bij de zinnen.   </a:t>
            </a:r>
            <a:endParaRPr lang="nl-NL" sz="2400" b="1" i="1" dirty="0"/>
          </a:p>
          <a:p>
            <a:pPr marL="0" indent="0">
              <a:buNone/>
            </a:pPr>
            <a:r>
              <a:rPr lang="nl-NL" dirty="0"/>
              <a:t>Nee, dit is geen goede tip:</a:t>
            </a:r>
          </a:p>
          <a:p>
            <a:r>
              <a:rPr lang="nl-NL" dirty="0"/>
              <a:t>De tip slaat wel terug op ‘Zo zit het!’, maar er staat niet duidelijk wat de ander moet doen om zijn gedicht te verbeteren. </a:t>
            </a:r>
          </a:p>
        </p:txBody>
      </p:sp>
      <p:sp>
        <p:nvSpPr>
          <p:cNvPr id="5" name="Rechthoek 4"/>
          <p:cNvSpPr/>
          <p:nvPr/>
        </p:nvSpPr>
        <p:spPr bwMode="auto">
          <a:xfrm>
            <a:off x="3194613" y="4317359"/>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7472286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tip?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Ik vind het geen mooi gedicht, want ik hou niet van nachtwandelingen.   </a:t>
            </a:r>
            <a:r>
              <a:rPr lang="nl-NL" sz="2400" dirty="0"/>
              <a:t>					</a:t>
            </a:r>
            <a:r>
              <a:rPr lang="nl-NL" dirty="0"/>
              <a:t>	</a:t>
            </a:r>
            <a:endParaRPr lang="en-US" dirty="0"/>
          </a:p>
        </p:txBody>
      </p:sp>
      <p:sp>
        <p:nvSpPr>
          <p:cNvPr id="5" name="Rechthoek 4"/>
          <p:cNvSpPr/>
          <p:nvPr/>
        </p:nvSpPr>
        <p:spPr bwMode="auto">
          <a:xfrm>
            <a:off x="3194613" y="4328933"/>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48793647"/>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Ik vind het geen mooi gedicht, want ik hou niet van nachtwandelingen. </a:t>
            </a:r>
            <a:endParaRPr lang="nl-NL" sz="2400" b="1" i="1" dirty="0"/>
          </a:p>
          <a:p>
            <a:pPr marL="0" indent="0">
              <a:buNone/>
            </a:pPr>
            <a:r>
              <a:rPr lang="nl-NL" dirty="0"/>
              <a:t>Nee, dit is geen goede tip:</a:t>
            </a:r>
          </a:p>
          <a:p>
            <a:r>
              <a:rPr lang="nl-NL" dirty="0"/>
              <a:t>De tip slaat niet terug op ‘Zo zit het!’. Het gaat erom dat de regels voor het gedicht goed toegepast worden en niet of je van het onderwerp houdt. </a:t>
            </a:r>
          </a:p>
          <a:p>
            <a:pPr marL="0" indent="0">
              <a:lnSpc>
                <a:spcPct val="150000"/>
              </a:lnSpc>
              <a:buNone/>
            </a:pPr>
            <a:r>
              <a:rPr lang="nl-NL" sz="2400" dirty="0"/>
              <a:t>					</a:t>
            </a:r>
            <a:r>
              <a:rPr lang="nl-NL" dirty="0"/>
              <a:t>	</a:t>
            </a:r>
            <a:endParaRPr lang="en-US" dirty="0"/>
          </a:p>
        </p:txBody>
      </p:sp>
      <p:sp>
        <p:nvSpPr>
          <p:cNvPr id="6" name="Rechthoek 5"/>
          <p:cNvSpPr/>
          <p:nvPr/>
        </p:nvSpPr>
        <p:spPr bwMode="auto">
          <a:xfrm>
            <a:off x="3194613" y="4340507"/>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16944214"/>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tip?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Vervang het laatste woord in de tweede zin door een woord dat beter rijmt, dat klinkt mooier.    </a:t>
            </a:r>
            <a:r>
              <a:rPr lang="nl-NL" sz="2400" dirty="0"/>
              <a:t>					</a:t>
            </a:r>
            <a:r>
              <a:rPr lang="nl-NL" dirty="0"/>
              <a:t>	</a:t>
            </a:r>
            <a:endParaRPr lang="en-US" dirty="0"/>
          </a:p>
        </p:txBody>
      </p:sp>
      <p:sp>
        <p:nvSpPr>
          <p:cNvPr id="5" name="Rechthoek 4"/>
          <p:cNvSpPr/>
          <p:nvPr/>
        </p:nvSpPr>
        <p:spPr bwMode="auto">
          <a:xfrm>
            <a:off x="3217762" y="4363657"/>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5529189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nl-NL" dirty="0">
                <a:latin typeface="Verdana"/>
                <a:cs typeface="Verdana"/>
              </a:rPr>
              <a:t>Tops en tips</a:t>
            </a:r>
          </a:p>
        </p:txBody>
      </p:sp>
      <p:sp>
        <p:nvSpPr>
          <p:cNvPr id="4" name="Rechthoek 3"/>
          <p:cNvSpPr/>
          <p:nvPr/>
        </p:nvSpPr>
        <p:spPr bwMode="auto">
          <a:xfrm>
            <a:off x="1284790" y="3264060"/>
            <a:ext cx="4826643" cy="217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1700" rtl="0" eaLnBrk="1" fontAlgn="base" latinLnBrk="0" hangingPunct="1">
              <a:lnSpc>
                <a:spcPct val="100000"/>
              </a:lnSpc>
              <a:spcBef>
                <a:spcPct val="20000"/>
              </a:spcBef>
              <a:spcAft>
                <a:spcPct val="0"/>
              </a:spcAft>
              <a:buClrTx/>
              <a:buSzTx/>
              <a:buFont typeface="Times New Roman" charset="0"/>
              <a:buChar char="•"/>
              <a:tabLst/>
            </a:pPr>
            <a:endParaRPr kumimoji="0" lang="nl-NL" sz="2400" b="0" i="0" u="none" strike="noStrike" cap="none" normalizeH="0" baseline="0">
              <a:ln>
                <a:noFill/>
              </a:ln>
              <a:solidFill>
                <a:srgbClr val="000000"/>
              </a:solidFill>
              <a:effectLst/>
              <a:latin typeface="Verdana" charset="0"/>
              <a:ea typeface="ＭＳ Ｐゴシック" charset="0"/>
            </a:endParaRPr>
          </a:p>
        </p:txBody>
      </p:sp>
      <p:sp>
        <p:nvSpPr>
          <p:cNvPr id="2" name="Text Placeholder 1"/>
          <p:cNvSpPr>
            <a:spLocks noGrp="1"/>
          </p:cNvSpPr>
          <p:nvPr>
            <p:ph type="body" sz="quarter" idx="12"/>
          </p:nvPr>
        </p:nvSpPr>
        <p:spPr/>
        <p:txBody>
          <a:bodyPr/>
          <a:lstStyle/>
          <a:p>
            <a:pPr marL="0" indent="0">
              <a:buNone/>
            </a:pPr>
            <a:endParaRPr lang="nl-NL" dirty="0"/>
          </a:p>
          <a:p>
            <a:pPr marL="0" indent="0">
              <a:buNone/>
            </a:pPr>
            <a:r>
              <a:rPr lang="nl-NL" dirty="0"/>
              <a:t>In deze les maakte je maatje een gedicht over de nacht.</a:t>
            </a:r>
          </a:p>
          <a:p>
            <a:pPr marL="0" indent="0">
              <a:buNone/>
            </a:pPr>
            <a:endParaRPr lang="nl-NL" dirty="0"/>
          </a:p>
          <a:p>
            <a:pPr marL="0" indent="0">
              <a:buNone/>
            </a:pPr>
            <a:r>
              <a:rPr lang="nl-NL" dirty="0"/>
              <a:t>Dit stond in ‘Zo zit het!’:</a:t>
            </a: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b="1" i="1" dirty="0"/>
          </a:p>
        </p:txBody>
      </p:sp>
      <p:sp>
        <p:nvSpPr>
          <p:cNvPr id="7" name="Rechthoek 6"/>
          <p:cNvSpPr/>
          <p:nvPr/>
        </p:nvSpPr>
        <p:spPr bwMode="auto">
          <a:xfrm>
            <a:off x="1481559" y="3703899"/>
            <a:ext cx="4629874" cy="162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1700" rtl="0" eaLnBrk="1" fontAlgn="base" latinLnBrk="0" hangingPunct="1">
              <a:lnSpc>
                <a:spcPct val="100000"/>
              </a:lnSpc>
              <a:spcBef>
                <a:spcPct val="20000"/>
              </a:spcBef>
              <a:spcAft>
                <a:spcPct val="0"/>
              </a:spcAft>
              <a:buClrTx/>
              <a:buSzTx/>
              <a:buFont typeface="Times New Roman" charset="0"/>
              <a:buChar char="•"/>
              <a:tabLst/>
            </a:pPr>
            <a:endParaRPr kumimoji="0" lang="nl-NL" sz="2400" b="0" i="0" u="none" strike="noStrike" cap="none" normalizeH="0" baseline="0">
              <a:ln>
                <a:noFill/>
              </a:ln>
              <a:solidFill>
                <a:srgbClr val="000000"/>
              </a:solidFill>
              <a:effectLst/>
              <a:latin typeface="Verdana" charset="0"/>
              <a:ea typeface="ＭＳ Ｐゴシック" charset="0"/>
            </a:endParaRPr>
          </a:p>
        </p:txBody>
      </p:sp>
      <p:sp>
        <p:nvSpPr>
          <p:cNvPr id="8" name="Rechthoek 7"/>
          <p:cNvSpPr/>
          <p:nvPr/>
        </p:nvSpPr>
        <p:spPr bwMode="auto">
          <a:xfrm>
            <a:off x="3541853" y="3483980"/>
            <a:ext cx="1342663" cy="509286"/>
          </a:xfrm>
          <a:prstGeom prst="rect">
            <a:avLst/>
          </a:prstGeom>
          <a:noFill/>
          <a:ln>
            <a:noFill/>
          </a:ln>
          <a:effectLst/>
        </p:spPr>
        <p:txBody>
          <a:bodyPr vert="horz" wrap="square" lIns="91440" tIns="45720" rIns="91440" bIns="45720" numCol="1" rtlCol="0" anchor="t" anchorCtr="0" compatLnSpc="1">
            <a:prstTxWarp prst="textNoShape">
              <a:avLst/>
            </a:prstTxWarp>
          </a:bodyPr>
          <a:lstStyle/>
          <a:p>
            <a:pPr marL="0" marR="0" indent="0" algn="l" defTabSz="901700" rtl="0" eaLnBrk="1" fontAlgn="base" latinLnBrk="0" hangingPunct="1">
              <a:lnSpc>
                <a:spcPct val="100000"/>
              </a:lnSpc>
              <a:spcBef>
                <a:spcPct val="20000"/>
              </a:spcBef>
              <a:spcAft>
                <a:spcPct val="0"/>
              </a:spcAft>
              <a:buClrTx/>
              <a:buSzTx/>
              <a:buFont typeface="Times New Roman" charset="0"/>
              <a:buChar char="•"/>
              <a:tabLst/>
            </a:pPr>
            <a:endParaRPr kumimoji="0" lang="nl-NL" sz="2400" b="0" i="0" u="none" strike="noStrike" cap="none" normalizeH="0" baseline="0">
              <a:ln>
                <a:noFill/>
              </a:ln>
              <a:solidFill>
                <a:srgbClr val="000000"/>
              </a:solidFill>
              <a:effectLst/>
              <a:latin typeface="Verdana" charset="0"/>
              <a:ea typeface="ＭＳ Ｐゴシック" charset="0"/>
            </a:endParaRPr>
          </a:p>
        </p:txBody>
      </p:sp>
      <p:sp>
        <p:nvSpPr>
          <p:cNvPr id="9" name="Rechthoek 8"/>
          <p:cNvSpPr/>
          <p:nvPr/>
        </p:nvSpPr>
        <p:spPr bwMode="auto">
          <a:xfrm>
            <a:off x="1284790" y="3483981"/>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263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tip?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Vervang het laatste woord in de tweede zin door een woord dat beter rijmt, dat klinkt mooier.    </a:t>
            </a:r>
            <a:r>
              <a:rPr lang="nl-NL" sz="2400" dirty="0"/>
              <a:t>					</a:t>
            </a:r>
            <a:r>
              <a:rPr lang="nl-NL" dirty="0"/>
              <a:t>	</a:t>
            </a:r>
            <a:endParaRPr lang="en-US" dirty="0"/>
          </a:p>
        </p:txBody>
      </p:sp>
      <p:sp>
        <p:nvSpPr>
          <p:cNvPr id="5" name="Rechthoek 4"/>
          <p:cNvSpPr/>
          <p:nvPr/>
        </p:nvSpPr>
        <p:spPr bwMode="auto">
          <a:xfrm>
            <a:off x="3217762" y="4363657"/>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74768705"/>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Vervang het laatste woord in de tweede zin door een woord dat beter rijmt, dat klinkt mooier.     </a:t>
            </a:r>
            <a:endParaRPr lang="nl-NL" sz="2400" b="1" i="1" dirty="0"/>
          </a:p>
          <a:p>
            <a:pPr marL="0" indent="0">
              <a:buNone/>
            </a:pPr>
            <a:r>
              <a:rPr lang="nl-NL" dirty="0"/>
              <a:t>Ja, dit is een goede tip:</a:t>
            </a:r>
          </a:p>
          <a:p>
            <a:r>
              <a:rPr lang="nl-NL" dirty="0"/>
              <a:t>De tip slaat terug op ‘Zo zit het!’.</a:t>
            </a:r>
          </a:p>
          <a:p>
            <a:r>
              <a:rPr lang="nl-NL" dirty="0"/>
              <a:t>Er staat duidelijk in wat de ander moet doen om zijn gedicht te verbeteren. </a:t>
            </a:r>
          </a:p>
        </p:txBody>
      </p:sp>
      <p:sp>
        <p:nvSpPr>
          <p:cNvPr id="5" name="Rechthoek 4"/>
          <p:cNvSpPr/>
          <p:nvPr/>
        </p:nvSpPr>
        <p:spPr bwMode="auto">
          <a:xfrm>
            <a:off x="3194613" y="4328933"/>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27552348"/>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45058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1244828" y="1785714"/>
            <a:ext cx="6480174" cy="4426175"/>
          </a:xfrm>
        </p:spPr>
        <p:txBody>
          <a:bodyPr/>
          <a:lstStyle/>
          <a:p>
            <a:endParaRPr lang="nl-NL" sz="2400" b="1" i="1" dirty="0"/>
          </a:p>
          <a:p>
            <a:pPr marL="0" indent="0">
              <a:buNone/>
            </a:pPr>
            <a:r>
              <a:rPr lang="nl-NL" sz="2400" b="1" i="1" dirty="0"/>
              <a:t> Het is een heel mooi gedicht. </a:t>
            </a:r>
          </a:p>
          <a:p>
            <a:endParaRPr lang="nl-NL" dirty="0"/>
          </a:p>
        </p:txBody>
      </p:sp>
      <p:sp>
        <p:nvSpPr>
          <p:cNvPr id="3" name="Tijdelijke aanduiding voor tekst 2"/>
          <p:cNvSpPr>
            <a:spLocks noGrp="1"/>
          </p:cNvSpPr>
          <p:nvPr>
            <p:ph type="body" sz="quarter" idx="14"/>
          </p:nvPr>
        </p:nvSpPr>
        <p:spPr/>
        <p:txBody>
          <a:bodyPr/>
          <a:lstStyle/>
          <a:p>
            <a:r>
              <a:rPr lang="nl-NL" dirty="0"/>
              <a:t>Goede top?</a:t>
            </a:r>
          </a:p>
          <a:p>
            <a:endParaRPr lang="nl-NL" dirty="0"/>
          </a:p>
        </p:txBody>
      </p:sp>
      <p:sp>
        <p:nvSpPr>
          <p:cNvPr id="4" name="Rechthoek 3"/>
          <p:cNvSpPr/>
          <p:nvPr/>
        </p:nvSpPr>
        <p:spPr bwMode="auto">
          <a:xfrm>
            <a:off x="3159889" y="4305784"/>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85000601"/>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pPr marL="0" indent="0">
              <a:buNone/>
            </a:pPr>
            <a:endParaRPr lang="nl-NL" sz="2400" b="1" i="1" dirty="0"/>
          </a:p>
          <a:p>
            <a:pPr marL="0" indent="0">
              <a:buNone/>
            </a:pPr>
            <a:r>
              <a:rPr lang="nl-NL" sz="2400" b="1" i="1" dirty="0"/>
              <a:t>Het is een heel mooi gedicht. </a:t>
            </a:r>
          </a:p>
          <a:p>
            <a:pPr marL="0" indent="0">
              <a:buNone/>
            </a:pPr>
            <a:r>
              <a:rPr lang="nl-NL" dirty="0"/>
              <a:t>Nee, dit is geen goede top:</a:t>
            </a:r>
          </a:p>
          <a:p>
            <a:r>
              <a:rPr lang="nl-NL" dirty="0"/>
              <a:t>De top is niet duidelijk en precies genoeg. De top zegt niet wát er mooi is aan het gedicht.</a:t>
            </a:r>
          </a:p>
          <a:p>
            <a:r>
              <a:rPr lang="nl-NL" dirty="0"/>
              <a:t>De top slaat niet terug op ‘Zo zit het!’.  In ‘Zo zit het!’  staat niet dat het gedicht mooi moet zijn. Er staat wel dat het gedicht korte zinnen moet hebben die mooi klinken.</a:t>
            </a:r>
          </a:p>
          <a:p>
            <a:pPr marL="0" indent="0">
              <a:buNone/>
            </a:pPr>
            <a:endParaRPr lang="nl-NL" dirty="0"/>
          </a:p>
        </p:txBody>
      </p:sp>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Rechthoek 3"/>
          <p:cNvSpPr/>
          <p:nvPr/>
        </p:nvSpPr>
        <p:spPr bwMode="auto">
          <a:xfrm>
            <a:off x="3217762" y="4386806"/>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3"/>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1175329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top?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Bij de derde zin kreeg ik echt het gevoel dat ik in de nacht door het natte gras liep</a:t>
            </a:r>
            <a:r>
              <a:rPr lang="nl-NL" sz="2400" i="1" dirty="0">
                <a:latin typeface="Calibri"/>
                <a:ea typeface="Calibri"/>
                <a:cs typeface="Times New Roman"/>
              </a:rPr>
              <a:t>. </a:t>
            </a:r>
          </a:p>
          <a:p>
            <a:pPr marL="0" indent="0">
              <a:lnSpc>
                <a:spcPct val="150000"/>
              </a:lnSpc>
              <a:buNone/>
            </a:pPr>
            <a:endParaRPr lang="nl-NL" sz="2400" dirty="0">
              <a:latin typeface="Calibri"/>
              <a:ea typeface="Calibri"/>
              <a:cs typeface="Times New Roman"/>
            </a:endParaRPr>
          </a:p>
          <a:p>
            <a:pPr marL="0" indent="0">
              <a:lnSpc>
                <a:spcPct val="150000"/>
              </a:lnSpc>
              <a:buNone/>
            </a:pPr>
            <a:endParaRPr lang="nl-NL" sz="2400" dirty="0"/>
          </a:p>
          <a:p>
            <a:pPr marL="0" indent="0">
              <a:lnSpc>
                <a:spcPct val="150000"/>
              </a:lnSpc>
              <a:buNone/>
            </a:pPr>
            <a:endParaRPr lang="nl-NL" sz="2400" dirty="0"/>
          </a:p>
          <a:p>
            <a:pPr marL="0" indent="0">
              <a:lnSpc>
                <a:spcPct val="150000"/>
              </a:lnSpc>
              <a:buNone/>
            </a:pPr>
            <a:r>
              <a:rPr lang="nl-NL" sz="2400" dirty="0"/>
              <a:t>				</a:t>
            </a:r>
            <a:r>
              <a:rPr lang="nl-NL" dirty="0"/>
              <a:t>	</a:t>
            </a:r>
            <a:endParaRPr lang="en-US" dirty="0"/>
          </a:p>
        </p:txBody>
      </p:sp>
      <p:sp>
        <p:nvSpPr>
          <p:cNvPr id="5" name="Rechthoek 4"/>
          <p:cNvSpPr/>
          <p:nvPr/>
        </p:nvSpPr>
        <p:spPr bwMode="auto">
          <a:xfrm>
            <a:off x="3183038" y="4236336"/>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0965457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Bij de derde zin kreeg ik echt het gevoel dat ik in de nacht door het natte gras liep</a:t>
            </a:r>
            <a:r>
              <a:rPr lang="nl-NL" sz="2400" i="1" dirty="0">
                <a:latin typeface="Calibri"/>
                <a:ea typeface="Calibri"/>
                <a:cs typeface="Times New Roman"/>
              </a:rPr>
              <a:t>.</a:t>
            </a:r>
            <a:endParaRPr lang="nl-NL" sz="2400" b="1" i="1" dirty="0"/>
          </a:p>
          <a:p>
            <a:pPr marL="0" indent="0">
              <a:buNone/>
            </a:pPr>
            <a:r>
              <a:rPr lang="nl-NL" dirty="0"/>
              <a:t>Ja, dit is een goede top:</a:t>
            </a:r>
          </a:p>
          <a:p>
            <a:r>
              <a:rPr lang="nl-NL" dirty="0"/>
              <a:t>De top sluit aan bij het derde punt van ‘Zo zit het!’. </a:t>
            </a:r>
          </a:p>
          <a:p>
            <a:r>
              <a:rPr lang="nl-NL" dirty="0"/>
              <a:t>De top is duidelijk en precies.</a:t>
            </a:r>
            <a:endParaRPr lang="en-US" dirty="0"/>
          </a:p>
        </p:txBody>
      </p:sp>
      <p:sp>
        <p:nvSpPr>
          <p:cNvPr id="5" name="Rechthoek 4"/>
          <p:cNvSpPr/>
          <p:nvPr/>
        </p:nvSpPr>
        <p:spPr bwMode="auto">
          <a:xfrm>
            <a:off x="3206188" y="4363656"/>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2401537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top?</a:t>
            </a:r>
          </a:p>
          <a:p>
            <a:endParaRPr lang="nl-NL" dirty="0"/>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Jouw handschrift is heel mooi en netjes.</a:t>
            </a:r>
            <a:r>
              <a:rPr lang="nl-NL" sz="2400" i="1" dirty="0">
                <a:latin typeface="Calibri"/>
                <a:ea typeface="Calibri"/>
                <a:cs typeface="Times New Roman"/>
              </a:rPr>
              <a:t> </a:t>
            </a:r>
            <a:r>
              <a:rPr lang="nl-NL" sz="2400" dirty="0"/>
              <a:t>					</a:t>
            </a:r>
            <a:endParaRPr lang="en-US" dirty="0"/>
          </a:p>
        </p:txBody>
      </p:sp>
      <p:sp>
        <p:nvSpPr>
          <p:cNvPr id="5" name="Rechthoek 4"/>
          <p:cNvSpPr/>
          <p:nvPr/>
        </p:nvSpPr>
        <p:spPr bwMode="auto">
          <a:xfrm>
            <a:off x="3159889" y="4230546"/>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41371299"/>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Jouw handschrift is heel mooi en netjes.</a:t>
            </a:r>
            <a:endParaRPr lang="nl-NL" sz="2400" b="1" i="1" dirty="0"/>
          </a:p>
          <a:p>
            <a:pPr marL="0" indent="0">
              <a:buNone/>
            </a:pPr>
            <a:r>
              <a:rPr lang="nl-NL" dirty="0"/>
              <a:t>Nee, dit is geen goede top:</a:t>
            </a:r>
          </a:p>
          <a:p>
            <a:r>
              <a:rPr lang="nl-NL" dirty="0"/>
              <a:t>De top zegt iets goeds over de ander, maar sluit niet aan bij ‘Zo zit het!’. Er staat in ‘Zo zit het!’ niet dat het gedicht mooi en netjes geschreven moet zijn. </a:t>
            </a:r>
          </a:p>
          <a:p>
            <a:r>
              <a:rPr lang="nl-NL" dirty="0"/>
              <a:t>De top  heeft niets te maken met het schrijven van een gedicht.</a:t>
            </a:r>
          </a:p>
          <a:p>
            <a:endParaRPr lang="nl-NL" dirty="0"/>
          </a:p>
        </p:txBody>
      </p:sp>
      <p:sp>
        <p:nvSpPr>
          <p:cNvPr id="3" name="Tijdelijke aanduiding voor tekst 2"/>
          <p:cNvSpPr>
            <a:spLocks noGrp="1"/>
          </p:cNvSpPr>
          <p:nvPr>
            <p:ph type="body" sz="quarter" idx="14"/>
          </p:nvPr>
        </p:nvSpPr>
        <p:spPr/>
        <p:txBody>
          <a:bodyPr/>
          <a:lstStyle/>
          <a:p>
            <a:r>
              <a:rPr lang="nl-NL" dirty="0"/>
              <a:t>Antwoord:</a:t>
            </a:r>
          </a:p>
          <a:p>
            <a:endParaRPr lang="nl-NL" dirty="0"/>
          </a:p>
        </p:txBody>
      </p:sp>
      <p:sp>
        <p:nvSpPr>
          <p:cNvPr id="4" name="Rechthoek 3"/>
          <p:cNvSpPr/>
          <p:nvPr/>
        </p:nvSpPr>
        <p:spPr bwMode="auto">
          <a:xfrm>
            <a:off x="3194613" y="4317358"/>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5230377"/>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Goede top?</a:t>
            </a:r>
          </a:p>
        </p:txBody>
      </p:sp>
      <p:sp>
        <p:nvSpPr>
          <p:cNvPr id="4" name="Text Placeholder 2"/>
          <p:cNvSpPr>
            <a:spLocks noGrp="1"/>
          </p:cNvSpPr>
          <p:nvPr>
            <p:ph type="body" sz="quarter" idx="12"/>
          </p:nvPr>
        </p:nvSpPr>
        <p:spPr/>
        <p:txBody>
          <a:bodyPr/>
          <a:lstStyle/>
          <a:p>
            <a:pPr marL="0" indent="0">
              <a:lnSpc>
                <a:spcPct val="150000"/>
              </a:lnSpc>
              <a:buNone/>
            </a:pPr>
            <a:r>
              <a:rPr lang="nl-NL" sz="2400" b="1" i="1" dirty="0">
                <a:latin typeface="Verdana" pitchFamily="34" charset="0"/>
                <a:ea typeface="Verdana" pitchFamily="34" charset="0"/>
                <a:cs typeface="Verdana" pitchFamily="34" charset="0"/>
              </a:rPr>
              <a:t>De korte zinnen rijmen op elkaar en klinken daardoor mooi. </a:t>
            </a:r>
            <a:r>
              <a:rPr lang="nl-NL" sz="2400" i="1" dirty="0">
                <a:latin typeface="Calibri"/>
                <a:ea typeface="Calibri"/>
                <a:cs typeface="Times New Roman"/>
              </a:rPr>
              <a:t> </a:t>
            </a:r>
            <a:r>
              <a:rPr lang="nl-NL" sz="2400" dirty="0"/>
              <a:t>					</a:t>
            </a:r>
            <a:r>
              <a:rPr lang="nl-NL" dirty="0"/>
              <a:t>	</a:t>
            </a:r>
            <a:endParaRPr lang="en-US" dirty="0"/>
          </a:p>
        </p:txBody>
      </p:sp>
      <p:sp>
        <p:nvSpPr>
          <p:cNvPr id="5" name="Rechthoek 4"/>
          <p:cNvSpPr/>
          <p:nvPr/>
        </p:nvSpPr>
        <p:spPr bwMode="auto">
          <a:xfrm>
            <a:off x="3229337" y="4236335"/>
            <a:ext cx="5752618" cy="2372810"/>
          </a:xfrm>
          <a:prstGeom prst="rect">
            <a:avLst/>
          </a:prstGeom>
          <a:noFill/>
          <a:ln>
            <a:solidFill>
              <a:srgbClr val="FF00FF"/>
            </a:solidFill>
          </a:ln>
          <a:effectLst/>
        </p:spPr>
        <p:txBody>
          <a:bodyPr vert="horz" wrap="square" lIns="91440" tIns="45720" rIns="91440" bIns="45720" numCol="1" rtlCol="0" anchor="t" anchorCtr="0" compatLnSpc="1">
            <a:prstTxWarp prst="textNoShape">
              <a:avLst/>
            </a:prstTxWarp>
          </a:bodyPr>
          <a:lstStyle/>
          <a:p>
            <a:pPr lvl="0" defTabSz="901700" eaLnBrk="0" hangingPunct="0">
              <a:lnSpc>
                <a:spcPts val="1800"/>
              </a:lnSpc>
              <a:spcBef>
                <a:spcPts val="0"/>
              </a:spcBef>
              <a:spcAft>
                <a:spcPts val="600"/>
              </a:spcAft>
              <a:buClr>
                <a:srgbClr val="65A701"/>
              </a:buClr>
              <a:buSzPct val="100000"/>
              <a:buNone/>
              <a:tabLst>
                <a:tab pos="1235075" algn="l"/>
              </a:tabLst>
            </a:pPr>
            <a:endParaRPr lang="nl-NL" sz="2400" dirty="0">
              <a:solidFill>
                <a:srgbClr val="000000"/>
              </a:solidFill>
              <a:latin typeface="Verdana"/>
              <a:cs typeface="Verdana"/>
            </a:endParaRPr>
          </a:p>
          <a:p>
            <a:pPr lvl="0" defTabSz="901700" eaLnBrk="0" hangingPunct="0">
              <a:lnSpc>
                <a:spcPts val="1800"/>
              </a:lnSpc>
              <a:spcBef>
                <a:spcPts val="0"/>
              </a:spcBef>
              <a:spcAft>
                <a:spcPts val="600"/>
              </a:spcAft>
              <a:buClr>
                <a:srgbClr val="65A701"/>
              </a:buClr>
              <a:buSzPct val="100000"/>
              <a:buNone/>
              <a:tabLst>
                <a:tab pos="1235075" algn="l"/>
              </a:tabLst>
            </a:pPr>
            <a:r>
              <a:rPr lang="nl-NL" sz="2400" dirty="0">
                <a:solidFill>
                  <a:srgbClr val="000000"/>
                </a:solidFill>
                <a:latin typeface="Verdana"/>
                <a:cs typeface="Verdana"/>
              </a:rPr>
              <a:t>ZO ZIT HET!</a:t>
            </a:r>
          </a:p>
          <a:p>
            <a:pPr lvl="0" defTabSz="901700" eaLnBrk="0" hangingPunct="0">
              <a:lnSpc>
                <a:spcPts val="1800"/>
              </a:lnSpc>
              <a:spcBef>
                <a:spcPts val="0"/>
              </a:spcBef>
              <a:spcAft>
                <a:spcPts val="600"/>
              </a:spcAft>
              <a:buClr>
                <a:srgbClr val="65A701"/>
              </a:buClr>
              <a:buSzPct val="100000"/>
              <a:buNone/>
              <a:tabLst>
                <a:tab pos="1235075" algn="l"/>
              </a:tabLst>
            </a:pPr>
            <a:r>
              <a:rPr lang="nl-NL" sz="1400" dirty="0">
                <a:solidFill>
                  <a:srgbClr val="000000"/>
                </a:solidFill>
                <a:latin typeface="Verdana"/>
                <a:cs typeface="Verdana"/>
              </a:rPr>
              <a:t>Hier let je op bij het maken van je gedicht:</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Het gedicht heeft korte zinnen die mooi klinken.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hebben woorden die rijmen.</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laten je iets horen, zien of voelen. </a:t>
            </a:r>
          </a:p>
          <a:p>
            <a:pPr marL="270000" lvl="0" indent="-270000" defTabSz="901700" eaLnBrk="0" hangingPunct="0">
              <a:lnSpc>
                <a:spcPts val="1800"/>
              </a:lnSpc>
              <a:spcBef>
                <a:spcPts val="0"/>
              </a:spcBef>
              <a:spcAft>
                <a:spcPts val="600"/>
              </a:spcAft>
              <a:buClr>
                <a:srgbClr val="65A701"/>
              </a:buClr>
              <a:buSzPct val="100000"/>
              <a:buBlip>
                <a:blip r:embed="rId2"/>
              </a:buBlip>
              <a:tabLst>
                <a:tab pos="1235075" algn="l"/>
              </a:tabLst>
            </a:pPr>
            <a:r>
              <a:rPr lang="nl-NL" sz="1400" dirty="0">
                <a:solidFill>
                  <a:srgbClr val="000000"/>
                </a:solidFill>
                <a:latin typeface="Verdana"/>
                <a:cs typeface="Verdana"/>
              </a:rPr>
              <a:t>De zinnen horen bij elkaar. </a:t>
            </a:r>
            <a:endParaRPr lang="nl-NL" sz="14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72889487"/>
      </p:ext>
    </p:extLst>
  </p:cSld>
  <p:clrMapOvr>
    <a:masterClrMapping/>
  </p:clrMapOvr>
  <p:transition>
    <p:zoom/>
  </p:transition>
</p:sld>
</file>

<file path=ppt/theme/theme1.xml><?xml version="1.0" encoding="utf-8"?>
<a:theme xmlns:a="http://schemas.openxmlformats.org/drawingml/2006/main" name="10_Lege presentati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10_Lege presentatie">
      <a:majorFont>
        <a:latin typeface=""/>
        <a:ea typeface=""/>
        <a:cs typeface="ＭＳ Ｐゴシック"/>
      </a:majorFont>
      <a:minorFont>
        <a:latin typeface=""/>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01700" rtl="0" eaLnBrk="1" fontAlgn="base" latinLnBrk="0" hangingPunct="1">
          <a:lnSpc>
            <a:spcPct val="100000"/>
          </a:lnSpc>
          <a:spcBef>
            <a:spcPct val="20000"/>
          </a:spcBef>
          <a:spcAft>
            <a:spcPct val="0"/>
          </a:spcAft>
          <a:buClrTx/>
          <a:buSzTx/>
          <a:buFont typeface="Times New Roman" charset="0"/>
          <a:buChar char="•"/>
          <a:tabLst/>
          <a:defRPr kumimoji="0" lang="nl-NL" sz="2400" b="0" i="0" u="none" strike="noStrike" cap="none" normalizeH="0" baseline="0">
            <a:ln>
              <a:noFill/>
            </a:ln>
            <a:solidFill>
              <a:srgbClr val="000000"/>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01700" rtl="0" eaLnBrk="1" fontAlgn="base" latinLnBrk="0" hangingPunct="1">
          <a:lnSpc>
            <a:spcPct val="100000"/>
          </a:lnSpc>
          <a:spcBef>
            <a:spcPct val="20000"/>
          </a:spcBef>
          <a:spcAft>
            <a:spcPct val="0"/>
          </a:spcAft>
          <a:buClrTx/>
          <a:buSzTx/>
          <a:buFont typeface="Times New Roman" charset="0"/>
          <a:buChar char="•"/>
          <a:tabLst/>
          <a:defRPr kumimoji="0" lang="nl-NL" sz="2400" b="0" i="0" u="none" strike="noStrike" cap="none" normalizeH="0" baseline="0">
            <a:ln>
              <a:noFill/>
            </a:ln>
            <a:solidFill>
              <a:srgbClr val="000000"/>
            </a:solidFill>
            <a:effectLst/>
            <a:latin typeface="Verdana" charset="0"/>
            <a:ea typeface="ＭＳ Ｐゴシック"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wrap="none" lIns="0" tIns="0" rIns="0" bIns="0"/>
      <a:lstStyle>
        <a:defPPr marL="271463" indent="-271463" eaLnBrk="1" hangingPunct="1">
          <a:buClr>
            <a:srgbClr val="65A701"/>
          </a:buClr>
          <a:buSzPct val="125000"/>
          <a:buFont typeface="Lucida Grande" charset="0"/>
          <a:buChar char="•"/>
          <a:defRPr sz="1400" dirty="0" err="1" smtClean="0"/>
        </a:defPPr>
      </a:lstStyle>
    </a:txDef>
  </a:objectDefaults>
  <a:extraClrSchemeLst>
    <a:extraClrScheme>
      <a:clrScheme name="Lege presentati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1711</Words>
  <Application>Microsoft Office PowerPoint</Application>
  <PresentationFormat>Diavoorstelling (4:3)</PresentationFormat>
  <Paragraphs>223</Paragraphs>
  <Slides>22</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Times</vt:lpstr>
      <vt:lpstr>Times New Roman</vt:lpstr>
      <vt:lpstr>Verdana</vt:lpstr>
      <vt:lpstr>10_Lege 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Malmberg uitgeverij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admin</dc:creator>
  <cp:lastModifiedBy>Bart Haans</cp:lastModifiedBy>
  <cp:revision>620</cp:revision>
  <cp:lastPrinted>2013-07-10T10:52:34Z</cp:lastPrinted>
  <dcterms:created xsi:type="dcterms:W3CDTF">2007-10-25T13:20:52Z</dcterms:created>
  <dcterms:modified xsi:type="dcterms:W3CDTF">2020-08-14T09:23:22Z</dcterms:modified>
</cp:coreProperties>
</file>