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505F3-7296-484B-B351-2FD4F931D53E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D180B-5EDF-4F96-8447-255A3DC169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760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D180B-5EDF-4F96-8447-255A3DC1696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0054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2DE6-54D1-42F0-AA88-99F47D9A8A4A}" type="datetime1">
              <a:rPr lang="nl-NL" smtClean="0"/>
              <a:t>11-9-2017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Malmberg, 's-Hertogenbosch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2270-4EEB-4A8D-B6E0-EC462F0BD4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3072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653B-D921-42DE-81F3-96E3AB958ADD}" type="datetime1">
              <a:rPr lang="nl-NL" smtClean="0"/>
              <a:t>11-9-2017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Malmberg, 's-Hertogenbosch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2270-4EEB-4A8D-B6E0-EC462F0BD4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452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9B33-7396-49F9-A58F-A8BAA6188232}" type="datetime1">
              <a:rPr lang="nl-NL" smtClean="0"/>
              <a:t>11-9-2017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Malmberg, 's-Hertogenbosch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2270-4EEB-4A8D-B6E0-EC462F0BD4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67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5CD8-1508-4E49-9AC8-CC586EA2A067}" type="datetime1">
              <a:rPr lang="nl-NL" smtClean="0"/>
              <a:t>11-9-2017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Malmberg, 's-Hertogenbosch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2270-4EEB-4A8D-B6E0-EC462F0BD4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486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1449-BA69-4AA0-A892-F4E689D5CE87}" type="datetime1">
              <a:rPr lang="nl-NL" smtClean="0"/>
              <a:t>11-9-2017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Malmberg, 's-Hertogenbosch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2270-4EEB-4A8D-B6E0-EC462F0BD4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038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B9BA-C003-4A0B-8826-023741BF90CE}" type="datetime1">
              <a:rPr lang="nl-NL" smtClean="0"/>
              <a:t>11-9-2017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Malmberg, 's-Hertogenbosch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2270-4EEB-4A8D-B6E0-EC462F0BD4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8830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69FC-A424-4891-8297-A335F369E8A2}" type="datetime1">
              <a:rPr lang="nl-NL" smtClean="0"/>
              <a:t>11-9-2017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Malmberg, 's-Hertogenbosch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2270-4EEB-4A8D-B6E0-EC462F0BD4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410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7074-5644-471D-BA4A-37D95CD6D05D}" type="datetime1">
              <a:rPr lang="nl-NL" smtClean="0"/>
              <a:t>11-9-2017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Malmberg, 's-Hertogenbosch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2270-4EEB-4A8D-B6E0-EC462F0BD4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633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8A11-8594-4C02-90FA-3E376A4FFFFE}" type="datetime1">
              <a:rPr lang="nl-NL" smtClean="0"/>
              <a:t>11-9-2017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Malmberg, 's-Hertogenbosch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2270-4EEB-4A8D-B6E0-EC462F0BD4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324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E8EA-93AA-4716-B85E-3A28B98A62BB}" type="datetime1">
              <a:rPr lang="nl-NL" smtClean="0"/>
              <a:t>11-9-2017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Malmberg, 's-Hertogenbosch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2270-4EEB-4A8D-B6E0-EC462F0BD4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9894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34E9-498C-47A5-B7EF-A7DFEF4BB235}" type="datetime1">
              <a:rPr lang="nl-NL" smtClean="0"/>
              <a:t>11-9-2017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Malmberg, 's-Hertogenbosch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2270-4EEB-4A8D-B6E0-EC462F0BD4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824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61A4-9D20-4379-8E44-733C042430A7}" type="datetime1">
              <a:rPr lang="nl-NL" smtClean="0"/>
              <a:t>11-9-2017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© Malmberg, 's-Hertogenbosch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72270-4EEB-4A8D-B6E0-EC462F0BD4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301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Stadions bekijken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7250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524" y="1825625"/>
            <a:ext cx="6242952" cy="4351338"/>
          </a:xfr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Malmberg, 's-Hertogenbosch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8731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996" y="1825625"/>
            <a:ext cx="6234008" cy="4351338"/>
          </a:xfr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Malmberg, 's-Hertogenbosch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0535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622" y="2015096"/>
            <a:ext cx="6442755" cy="4351338"/>
          </a:xfr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Malmberg, 's-Hertogenbosch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1242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687" y="1825625"/>
            <a:ext cx="5682625" cy="4351338"/>
          </a:xfr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Malmberg, 's-Hertogenbosch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412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385" y="1825625"/>
            <a:ext cx="6915230" cy="4351338"/>
          </a:xfr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Malmberg, 's-Hertogenbosch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507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41" y="1825625"/>
            <a:ext cx="6725317" cy="4351338"/>
          </a:xfr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Malmberg, 's-Hertogenbosch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538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21" y="1825625"/>
            <a:ext cx="6692357" cy="4351338"/>
          </a:xfr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Malmberg, 's-Hertogenbosch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1803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75" y="1825625"/>
            <a:ext cx="6430249" cy="4351338"/>
          </a:xfr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Malmberg, 's-Hertogenbosch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9677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524" y="1825625"/>
            <a:ext cx="6242952" cy="4351338"/>
          </a:xfr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Malmberg, 's-Hertogenbosch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867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524" y="1825625"/>
            <a:ext cx="6242952" cy="4351338"/>
          </a:xfr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Malmberg, 's-Hertogenbosch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69786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Breedbeeld</PresentationFormat>
  <Paragraphs>12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Stadions bekijken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Stadions bekijken</dc:title>
  <dc:creator>Annemarie Konnen</dc:creator>
  <cp:lastModifiedBy>Annemarie Konnen</cp:lastModifiedBy>
  <cp:revision>2</cp:revision>
  <dcterms:created xsi:type="dcterms:W3CDTF">2017-09-11T18:04:51Z</dcterms:created>
  <dcterms:modified xsi:type="dcterms:W3CDTF">2017-09-11T18:05:46Z</dcterms:modified>
</cp:coreProperties>
</file>