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22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9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0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8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2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8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0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7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6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3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71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D3E73-B5D6-E942-AE45-CF8C173D20EA}" type="datetimeFigureOut">
              <a:rPr lang="nl-NL" smtClean="0"/>
              <a:t>4-2-2016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B19E-6923-864F-A572-DF1672445C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73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66px-Jheronimus_Bosch_(cropped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39" y="0"/>
            <a:ext cx="590143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5003" y="4213001"/>
            <a:ext cx="7772400" cy="1470025"/>
          </a:xfrm>
        </p:spPr>
        <p:txBody>
          <a:bodyPr/>
          <a:lstStyle/>
          <a:p>
            <a:r>
              <a:rPr lang="nl-NL" dirty="0" smtClean="0"/>
              <a:t>Jeroen Bosch	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0006" y="5683026"/>
            <a:ext cx="6400800" cy="692665"/>
          </a:xfrm>
        </p:spPr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in de late middeleeuwen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JeroenBosch_heiligeChristofor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45" y="0"/>
            <a:ext cx="4344121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4612" y="310215"/>
            <a:ext cx="26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Heilige </a:t>
            </a:r>
            <a:r>
              <a:rPr lang="nl-N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Christoforus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768268" y="6362151"/>
            <a:ext cx="232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Museum </a:t>
            </a:r>
            <a:r>
              <a:rPr lang="nl-NL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Boijmans</a:t>
            </a:r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Beuningen, 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Rotterdam</a:t>
            </a:r>
          </a:p>
        </p:txBody>
      </p:sp>
    </p:spTree>
    <p:extLst>
      <p:ext uri="{BB962C8B-B14F-4D97-AF65-F5344CB8AC3E}">
        <p14:creationId xmlns:p14="http://schemas.microsoft.com/office/powerpoint/2010/main" val="24535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sther bewaarbestanden\05 MM nieuwsbrieven\OP MAAT\Nieuwsbrief op maat 2016_02\Zaakvakken\Jeroen Bosch beeld + PP\Jeroen Bosch beeld + PP\JeroenBosch_marskramer-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83" y="-52191"/>
            <a:ext cx="6815750" cy="691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5099" y="458112"/>
            <a:ext cx="199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marskramer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768268" y="6268145"/>
            <a:ext cx="232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Museum </a:t>
            </a:r>
            <a:r>
              <a:rPr lang="nl-NL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Boijmans</a:t>
            </a:r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Beuningen, 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Rotterdam</a:t>
            </a:r>
          </a:p>
        </p:txBody>
      </p:sp>
    </p:spTree>
    <p:extLst>
      <p:ext uri="{BB962C8B-B14F-4D97-AF65-F5344CB8AC3E}">
        <p14:creationId xmlns:p14="http://schemas.microsoft.com/office/powerpoint/2010/main" val="23965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JeroenBosch_narrensc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41" y="0"/>
            <a:ext cx="3539813" cy="686670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1800" y="423928"/>
            <a:ext cx="218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narrenschip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768268" y="6268145"/>
            <a:ext cx="232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Musée</a:t>
            </a:r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Louvre, Parijs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Esther bewaarbestanden\05 MM nieuwsbrieven\OP MAAT\Nieuwsbrief op maat 2016_02\Zaakvakken\Jeroen Bosch beeld + PP\Jeroen Bosch beeld + PP\JeroenBosch-degoochelaar-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9175"/>
            <a:ext cx="9167150" cy="76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007554" y="1746"/>
            <a:ext cx="185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goochelaar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2550" y="6440287"/>
            <a:ext cx="3879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Musée</a:t>
            </a:r>
            <a:r>
              <a:rPr lang="en-GB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Municipal, </a:t>
            </a:r>
            <a:r>
              <a:rPr lang="en-GB" sz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Parijs</a:t>
            </a:r>
            <a:r>
              <a:rPr lang="en-GB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(St. </a:t>
            </a:r>
            <a:r>
              <a:rPr lang="en-GB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Germain</a:t>
            </a: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-en-</a:t>
            </a:r>
            <a:r>
              <a:rPr lang="en-GB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</a:t>
            </a:r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N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1800" y="560664"/>
            <a:ext cx="258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Dood van een vrek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734086" y="6264067"/>
            <a:ext cx="240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</a:t>
            </a:r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Gallery of </a:t>
            </a:r>
            <a:r>
              <a:rPr lang="nl-NL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Art, Washington</a:t>
            </a:r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E:\Esther bewaarbestanden\05 MM nieuwsbrieven\OP MAAT\Nieuwsbrief op maat 2016_02\Zaakvakken\Jeroen Bosch beeld + PP\Jeroen Bosch beeld + PP\JeroenBosch_doodvaneenvrek-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97" y="0"/>
            <a:ext cx="2276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3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50</Words>
  <Application>Microsoft Office PowerPoint</Application>
  <PresentationFormat>Diavoorstelling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Office-thema</vt:lpstr>
      <vt:lpstr>Jeroen Bosch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Schrijfsels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Jeroen Bosch</dc:title>
  <dc:creator>Liesbeth Rosendaal</dc:creator>
  <cp:lastModifiedBy>Esther Hoppenbrouwers</cp:lastModifiedBy>
  <cp:revision>8</cp:revision>
  <dcterms:created xsi:type="dcterms:W3CDTF">2015-12-14T14:07:04Z</dcterms:created>
  <dcterms:modified xsi:type="dcterms:W3CDTF">2016-02-04T10:18:22Z</dcterms:modified>
</cp:coreProperties>
</file>