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6" r:id="rId3"/>
    <p:sldId id="315" r:id="rId4"/>
    <p:sldId id="316" r:id="rId5"/>
    <p:sldId id="317" r:id="rId6"/>
    <p:sldId id="287" r:id="rId7"/>
    <p:sldId id="318" r:id="rId8"/>
    <p:sldId id="319" r:id="rId9"/>
    <p:sldId id="320" r:id="rId10"/>
    <p:sldId id="300" r:id="rId11"/>
    <p:sldId id="306" r:id="rId12"/>
    <p:sldId id="321" r:id="rId13"/>
    <p:sldId id="322" r:id="rId14"/>
    <p:sldId id="323" r:id="rId15"/>
    <p:sldId id="324" r:id="rId16"/>
    <p:sldId id="325" r:id="rId17"/>
    <p:sldId id="326" r:id="rId18"/>
    <p:sldId id="274" r:id="rId19"/>
    <p:sldId id="305" r:id="rId20"/>
    <p:sldId id="275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eke" initials="HV" lastIdx="8" clrIdx="0"/>
  <p:cmAuthor id="1" name="cecile" initials="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902"/>
    <a:srgbClr val="E98E07"/>
    <a:srgbClr val="E07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40" autoAdjust="0"/>
  </p:normalViewPr>
  <p:slideViewPr>
    <p:cSldViewPr>
      <p:cViewPr>
        <p:scale>
          <a:sx n="76" d="100"/>
          <a:sy n="76" d="100"/>
        </p:scale>
        <p:origin x="-1998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C976B-BC41-430C-A9DF-A1842426249B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99286-0CB7-407E-8C36-4A642B12CD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197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9286-0CB7-407E-8C36-4A642B12CD04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58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38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81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22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31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79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08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61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23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63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08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29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35"/>
            <a:stretch>
              <a:fillRect/>
            </a:stretch>
          </p:blipFill>
          <p:spPr bwMode="auto">
            <a:xfrm>
              <a:off x="0" y="0"/>
              <a:ext cx="9144000" cy="644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Z:\producties\Malmberg\umb jan vd meijden ppt sjablonen\logo mallmber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6429375"/>
              <a:ext cx="91440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nl-NL" smtClean="0"/>
              <a:t>Pluspunt</a:t>
            </a:r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263595" y="1700808"/>
            <a:ext cx="467307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QUIZ</a:t>
            </a:r>
            <a:endParaRPr lang="nl-NL" sz="12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879339" y="6470576"/>
            <a:ext cx="2258656" cy="387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1000" dirty="0" smtClean="0"/>
              <a:t>Lessuggestie groep 5, blok 8</a:t>
            </a:r>
          </a:p>
          <a:p>
            <a:endParaRPr lang="nl-NL" sz="1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28758"/>
            <a:ext cx="3133089" cy="400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49" y="0"/>
            <a:ext cx="5138501" cy="685800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807989" y="1255682"/>
            <a:ext cx="75280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Tussenstand</a:t>
            </a:r>
            <a:endParaRPr lang="nl-NL" sz="8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Picture 9" descr="Z:\producties\Malmberg\umb jan vd meijden ppt sjablonen\logo mallmbe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5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9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9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Reken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180</a:t>
            </a:r>
            <a:endParaRPr lang="nl-NL" sz="4000" b="0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365394"/>
              </p:ext>
            </p:extLst>
          </p:nvPr>
        </p:nvGraphicFramePr>
        <p:xfrm>
          <a:off x="615175" y="3933056"/>
          <a:ext cx="4273192" cy="731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20521"/>
                <a:gridCol w="916075"/>
                <a:gridCol w="1068298"/>
                <a:gridCol w="1068298"/>
              </a:tblGrid>
              <a:tr h="335670">
                <a:tc>
                  <a:txBody>
                    <a:bodyPr/>
                    <a:lstStyle/>
                    <a:p>
                      <a:r>
                        <a:rPr lang="nl-NL" smtClean="0"/>
                        <a:t>dozen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6</a:t>
                      </a:r>
                      <a:endParaRPr lang="nl-NL" dirty="0"/>
                    </a:p>
                  </a:txBody>
                  <a:tcPr/>
                </a:tc>
              </a:tr>
              <a:tr h="335670">
                <a:tc>
                  <a:txBody>
                    <a:bodyPr/>
                    <a:lstStyle/>
                    <a:p>
                      <a:r>
                        <a:rPr lang="nl-NL" dirty="0" smtClean="0"/>
                        <a:t>bananen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84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10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9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Reken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150</a:t>
            </a:r>
            <a:endParaRPr lang="nl-NL" sz="4000" b="0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214817"/>
              </p:ext>
            </p:extLst>
          </p:nvPr>
        </p:nvGraphicFramePr>
        <p:xfrm>
          <a:off x="615175" y="3933056"/>
          <a:ext cx="4273192" cy="731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20521"/>
                <a:gridCol w="916075"/>
                <a:gridCol w="1068298"/>
                <a:gridCol w="1068298"/>
              </a:tblGrid>
              <a:tr h="335670">
                <a:tc>
                  <a:txBody>
                    <a:bodyPr/>
                    <a:lstStyle/>
                    <a:p>
                      <a:r>
                        <a:rPr lang="nl-NL" dirty="0" smtClean="0"/>
                        <a:t>rollen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</a:tr>
              <a:tr h="335670">
                <a:tc>
                  <a:txBody>
                    <a:bodyPr/>
                    <a:lstStyle/>
                    <a:p>
                      <a:r>
                        <a:rPr lang="nl-NL" dirty="0" smtClean="0"/>
                        <a:t>koekjes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69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Vraag 11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9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Reken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150</a:t>
            </a:r>
            <a:endParaRPr lang="nl-NL" sz="4000" b="0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404437"/>
              </p:ext>
            </p:extLst>
          </p:nvPr>
        </p:nvGraphicFramePr>
        <p:xfrm>
          <a:off x="615175" y="3933056"/>
          <a:ext cx="4273192" cy="731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20521"/>
                <a:gridCol w="916075"/>
                <a:gridCol w="1068298"/>
                <a:gridCol w="1068298"/>
              </a:tblGrid>
              <a:tr h="335670">
                <a:tc>
                  <a:txBody>
                    <a:bodyPr/>
                    <a:lstStyle/>
                    <a:p>
                      <a:r>
                        <a:rPr lang="nl-NL" dirty="0" smtClean="0"/>
                        <a:t>rollen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</a:tr>
              <a:tr h="335670">
                <a:tc>
                  <a:txBody>
                    <a:bodyPr/>
                    <a:lstStyle/>
                    <a:p>
                      <a:r>
                        <a:rPr lang="nl-NL" dirty="0" smtClean="0"/>
                        <a:t>koekjes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05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12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9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Reken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23</a:t>
            </a:r>
            <a:endParaRPr lang="nl-NL" sz="4000" b="0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867001"/>
              </p:ext>
            </p:extLst>
          </p:nvPr>
        </p:nvGraphicFramePr>
        <p:xfrm>
          <a:off x="615175" y="3933056"/>
          <a:ext cx="4273192" cy="731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20521"/>
                <a:gridCol w="916075"/>
                <a:gridCol w="1068298"/>
                <a:gridCol w="1068298"/>
              </a:tblGrid>
              <a:tr h="335670">
                <a:tc>
                  <a:txBody>
                    <a:bodyPr/>
                    <a:lstStyle/>
                    <a:p>
                      <a:r>
                        <a:rPr lang="nl-NL" dirty="0" smtClean="0"/>
                        <a:t>bakjes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15</a:t>
                      </a:r>
                      <a:endParaRPr lang="nl-NL" dirty="0"/>
                    </a:p>
                  </a:txBody>
                  <a:tcPr/>
                </a:tc>
              </a:tr>
              <a:tr h="335670">
                <a:tc>
                  <a:txBody>
                    <a:bodyPr/>
                    <a:lstStyle/>
                    <a:p>
                      <a:r>
                        <a:rPr lang="nl-NL" dirty="0" smtClean="0"/>
                        <a:t>tomaten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345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21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13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6 x 38 = 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228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270143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14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5 x 24 = 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120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91832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15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9 x 17 =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153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289820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/>
              <a:t>b</a:t>
            </a:r>
            <a:r>
              <a:rPr lang="nl-NL" sz="3600" dirty="0" smtClean="0"/>
              <a:t>onus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hoeveel ogen hebben spinnen?</a:t>
            </a:r>
            <a:endParaRPr lang="nl-NL" dirty="0"/>
          </a:p>
        </p:txBody>
      </p:sp>
      <p:pic>
        <p:nvPicPr>
          <p:cNvPr id="8" name="Picture 9" descr="Z:\producties\Malmberg\umb jan vd meijden ppt sjablonen\logo mallm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310" y="1988840"/>
            <a:ext cx="2993380" cy="399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55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5256584"/>
          </a:xfrm>
          <a:solidFill>
            <a:srgbClr val="FFC000">
              <a:alpha val="76000"/>
            </a:srgbClr>
          </a:solidFill>
        </p:spPr>
        <p:txBody>
          <a:bodyPr/>
          <a:lstStyle/>
          <a:p>
            <a:pPr algn="ctr"/>
            <a:endParaRPr lang="nl-NL" dirty="0" smtClean="0"/>
          </a:p>
          <a:p>
            <a:pPr marL="0" indent="0" algn="ctr">
              <a:buNone/>
            </a:pPr>
            <a:r>
              <a:rPr lang="nl-NL" sz="4000" dirty="0" smtClean="0"/>
              <a:t>Het </a:t>
            </a:r>
            <a:r>
              <a:rPr lang="nl-NL" sz="4000" dirty="0"/>
              <a:t>goede antwoord is:</a:t>
            </a:r>
          </a:p>
          <a:p>
            <a:pPr marL="0" indent="0" algn="ctr">
              <a:buNone/>
            </a:pPr>
            <a:r>
              <a:rPr lang="nl-NL" sz="4000" b="1" dirty="0" smtClean="0"/>
              <a:t>8 ogen</a:t>
            </a:r>
            <a:endParaRPr lang="nl-NL" sz="4000" b="1" dirty="0"/>
          </a:p>
          <a:p>
            <a:pPr marL="0" indent="0" algn="ctr">
              <a:buNone/>
            </a:pPr>
            <a:r>
              <a:rPr lang="nl-NL" sz="2800" dirty="0" smtClean="0"/>
              <a:t>de meeste spinnen hebben 4 paar ogen.</a:t>
            </a:r>
          </a:p>
          <a:p>
            <a:pPr marL="0" indent="0" algn="ctr">
              <a:buNone/>
            </a:pPr>
            <a:r>
              <a:rPr lang="nl-NL" sz="2800" dirty="0" smtClean="0"/>
              <a:t>ze zitten aan de voor- achter- en zijkant van de kop.</a:t>
            </a:r>
          </a:p>
          <a:p>
            <a:pPr marL="0" indent="0" algn="ctr">
              <a:buNone/>
            </a:pPr>
            <a:endParaRPr lang="nl-NL" sz="4000" dirty="0" smtClean="0"/>
          </a:p>
          <a:p>
            <a:pPr marL="0" indent="0" algn="ctr">
              <a:buNone/>
            </a:pPr>
            <a:r>
              <a:rPr lang="nl-NL" sz="4000" b="1" dirty="0"/>
              <a:t>w</a:t>
            </a:r>
            <a:r>
              <a:rPr lang="nl-NL" sz="4000" b="1" dirty="0" smtClean="0"/>
              <a:t>ie had het goed?</a:t>
            </a:r>
            <a:endParaRPr lang="nl-NL" sz="4000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260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</a:t>
            </a:r>
            <a:endParaRPr lang="nl-N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4</a:t>
            </a:r>
            <a:endParaRPr lang="nl-NL" sz="4000" b="0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5" name="Tekstvak 4"/>
          <p:cNvSpPr txBox="1"/>
          <p:nvPr/>
        </p:nvSpPr>
        <p:spPr>
          <a:xfrm>
            <a:off x="611560" y="1988840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Hoeveel kinderen doen aan judo?</a:t>
            </a:r>
            <a:endParaRPr lang="nl-N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1" y="2492896"/>
            <a:ext cx="440573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99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49" y="0"/>
            <a:ext cx="5138501" cy="685800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848069" y="1255682"/>
            <a:ext cx="74478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winnaars</a:t>
            </a:r>
            <a:endParaRPr lang="nl-NL" sz="8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Picture 9" descr="Z:\producties\Malmberg\umb jan vd meijden ppt sjablonen\logo mallmber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53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2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5</a:t>
            </a:r>
            <a:endParaRPr lang="nl-NL" sz="4000" b="0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5" name="Tekstvak 4"/>
          <p:cNvSpPr txBox="1"/>
          <p:nvPr/>
        </p:nvSpPr>
        <p:spPr>
          <a:xfrm>
            <a:off x="611560" y="1799883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Hoeveel kinderen doen aan volleybal?</a:t>
            </a:r>
            <a:endParaRPr lang="nl-N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1" y="2492896"/>
            <a:ext cx="440573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18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3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voetbal</a:t>
            </a:r>
            <a:endParaRPr lang="nl-NL" sz="4000" b="0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5" name="Tekstvak 4"/>
          <p:cNvSpPr txBox="1"/>
          <p:nvPr/>
        </p:nvSpPr>
        <p:spPr>
          <a:xfrm>
            <a:off x="611560" y="1785010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Welke sport doen de meeste kinderen?</a:t>
            </a:r>
            <a:endParaRPr lang="nl-N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1" y="2492896"/>
            <a:ext cx="440573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20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4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27</a:t>
            </a:r>
            <a:endParaRPr lang="nl-NL" sz="4000" b="0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5" name="Tekstvak 4"/>
          <p:cNvSpPr txBox="1"/>
          <p:nvPr/>
        </p:nvSpPr>
        <p:spPr>
          <a:xfrm>
            <a:off x="611560" y="1669677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Hoeveel kinderen zitten er in de klas?</a:t>
            </a:r>
            <a:endParaRPr lang="nl-N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1" y="2492896"/>
            <a:ext cx="440573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37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5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516 + 133 = 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649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14079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Vraag </a:t>
            </a:r>
            <a:r>
              <a:rPr lang="nl-NL" dirty="0"/>
              <a:t>6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74 + 318 = 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392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374963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7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430 + 480 = 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910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69148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8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198 + 202 = 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400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221178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2423</TotalTime>
  <Words>189</Words>
  <Application>Microsoft Office PowerPoint</Application>
  <PresentationFormat>Diavoorstelling (4:3)</PresentationFormat>
  <Paragraphs>91</Paragraphs>
  <Slides>20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Blank</vt:lpstr>
      <vt:lpstr>Pluspunt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Malmberg Uitgeverij B.V.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Pluspunt</dc:title>
  <dc:creator>Lonneke van Schendel;Cecile van Laarhoven</dc:creator>
  <cp:lastModifiedBy>Esther Hoppenbrouwers</cp:lastModifiedBy>
  <cp:revision>122</cp:revision>
  <dcterms:created xsi:type="dcterms:W3CDTF">2012-11-27T09:49:35Z</dcterms:created>
  <dcterms:modified xsi:type="dcterms:W3CDTF">2016-04-06T09:58:12Z</dcterms:modified>
</cp:coreProperties>
</file>