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22" r:id="rId3"/>
    <p:sldId id="301" r:id="rId4"/>
    <p:sldId id="308" r:id="rId5"/>
    <p:sldId id="315" r:id="rId6"/>
    <p:sldId id="309" r:id="rId7"/>
    <p:sldId id="313" r:id="rId8"/>
    <p:sldId id="311" r:id="rId9"/>
    <p:sldId id="312" r:id="rId10"/>
    <p:sldId id="320" r:id="rId11"/>
    <p:sldId id="316" r:id="rId12"/>
    <p:sldId id="314" r:id="rId13"/>
    <p:sldId id="317" r:id="rId14"/>
    <p:sldId id="318" r:id="rId15"/>
    <p:sldId id="321" r:id="rId16"/>
    <p:sldId id="319" r:id="rId17"/>
    <p:sldId id="287" r:id="rId18"/>
    <p:sldId id="274" r:id="rId19"/>
    <p:sldId id="27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DFF"/>
    <a:srgbClr val="EE8902"/>
    <a:srgbClr val="E98E07"/>
    <a:srgbClr val="E0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818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76B-BC41-430C-A9DF-A1842426249B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286-0CB7-407E-8C36-4A642B12C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06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7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95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20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02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81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95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4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693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3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7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35"/>
            <a:stretch>
              <a:fillRect/>
            </a:stretch>
          </p:blipFill>
          <p:spPr bwMode="auto">
            <a:xfrm>
              <a:off x="0" y="0"/>
              <a:ext cx="9144000" cy="644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Z:\producties\Malmberg\umb jan vd meijden ppt sjablonen\logo mallmber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6429375"/>
              <a:ext cx="91440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nl-NL" smtClean="0"/>
              <a:t>Pluspunt</a:t>
            </a: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263595" y="1700808"/>
            <a:ext cx="46730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0" b="1" spc="5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QUIZ</a:t>
            </a:r>
            <a:endParaRPr lang="nl-NL" sz="12000" b="1" spc="5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879339" y="6470576"/>
            <a:ext cx="2258656" cy="38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000" dirty="0" smtClean="0">
                <a:solidFill>
                  <a:prstClr val="black"/>
                </a:solidFill>
              </a:rPr>
              <a:t>Lessuggestie groep 4, blok 8</a:t>
            </a:r>
          </a:p>
          <a:p>
            <a:endParaRPr lang="nl-NL" sz="1000" dirty="0">
              <a:solidFill>
                <a:prstClr val="black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8758"/>
            <a:ext cx="3133089" cy="40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9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507232"/>
            <a:ext cx="8136904" cy="4586064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93 - 8=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85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04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9079" y="1484784"/>
            <a:ext cx="8055369" cy="1138830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7400" dirty="0" smtClean="0"/>
              <a:t> Hoe </a:t>
            </a:r>
            <a:r>
              <a:rPr lang="nl-NL" sz="7400" dirty="0" smtClean="0"/>
              <a:t>laat? Teken de wijzers.</a:t>
            </a:r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49079" y="2780928"/>
            <a:ext cx="8055369" cy="3469681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 smtClean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kwart over 12</a:t>
            </a:r>
            <a:endParaRPr lang="nl-NL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77" y="3284984"/>
            <a:ext cx="2247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7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507232"/>
            <a:ext cx="8136904" cy="4586064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55 – 25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30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701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507232"/>
            <a:ext cx="8136904" cy="4586064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29 + 29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58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4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507232"/>
            <a:ext cx="8136904" cy="4586064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10 x 9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90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37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507232"/>
            <a:ext cx="8136904" cy="4586064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12 + 73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85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53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15</a:t>
            </a:r>
            <a:endParaRPr lang="nl-NL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93652" y="1484784"/>
            <a:ext cx="8055369" cy="1138830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7400" dirty="0" smtClean="0"/>
              <a:t> Hoe </a:t>
            </a:r>
            <a:r>
              <a:rPr lang="nl-NL" sz="7400" dirty="0" smtClean="0"/>
              <a:t>laat? Teken de wijzers.</a:t>
            </a:r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93652" y="2780928"/>
            <a:ext cx="8055369" cy="3469681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 smtClean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17.00 uur</a:t>
            </a:r>
            <a:endParaRPr lang="nl-NL" sz="4000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84984"/>
            <a:ext cx="22955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9552" y="2767631"/>
            <a:ext cx="8055369" cy="3469681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Bonusvraag</a:t>
            </a:r>
            <a:endParaRPr lang="nl-NL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1484784"/>
            <a:ext cx="8055369" cy="1138830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7400" dirty="0" smtClean="0"/>
              <a:t> Hoeveel </a:t>
            </a:r>
            <a:r>
              <a:rPr lang="nl-NL" sz="7400" dirty="0" smtClean="0"/>
              <a:t>ogen hebben de meeste spinnen?</a:t>
            </a:r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3068960"/>
            <a:ext cx="4316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 </a:t>
            </a:r>
            <a:r>
              <a:rPr lang="en-US" sz="2400" dirty="0" err="1" smtClean="0"/>
              <a:t>meeste</a:t>
            </a:r>
            <a:r>
              <a:rPr lang="en-US" sz="2400" dirty="0" smtClean="0"/>
              <a:t> </a:t>
            </a:r>
            <a:r>
              <a:rPr lang="en-US" sz="2400" dirty="0" err="1" smtClean="0"/>
              <a:t>spinnen</a:t>
            </a:r>
            <a:r>
              <a:rPr lang="en-US" sz="2400" dirty="0"/>
              <a:t> </a:t>
            </a:r>
            <a:r>
              <a:rPr lang="en-US" sz="2400" dirty="0" err="1" smtClean="0"/>
              <a:t>hebben</a:t>
            </a:r>
            <a:r>
              <a:rPr lang="en-US" sz="2400" dirty="0" smtClean="0"/>
              <a:t> 8 </a:t>
            </a:r>
            <a:r>
              <a:rPr lang="en-US" sz="2400" dirty="0" err="1" smtClean="0"/>
              <a:t>ogen</a:t>
            </a:r>
            <a:r>
              <a:rPr lang="en-US" sz="24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Ze</a:t>
            </a:r>
            <a:r>
              <a:rPr lang="en-US" sz="2000" dirty="0" smtClean="0"/>
              <a:t> </a:t>
            </a:r>
            <a:r>
              <a:rPr lang="en-US" sz="2000" dirty="0" err="1" smtClean="0"/>
              <a:t>hebben</a:t>
            </a:r>
            <a:r>
              <a:rPr lang="en-US" sz="2000" dirty="0" smtClean="0"/>
              <a:t> 4 </a:t>
            </a:r>
            <a:r>
              <a:rPr lang="en-US" sz="2000" dirty="0" err="1" smtClean="0"/>
              <a:t>paar</a:t>
            </a:r>
            <a:r>
              <a:rPr lang="en-US" sz="2000" dirty="0" smtClean="0"/>
              <a:t> </a:t>
            </a:r>
            <a:r>
              <a:rPr lang="en-US" sz="2000" dirty="0" err="1" smtClean="0"/>
              <a:t>ogen</a:t>
            </a:r>
            <a:r>
              <a:rPr lang="en-US" sz="2000" dirty="0" smtClean="0"/>
              <a:t>, </a:t>
            </a:r>
            <a:r>
              <a:rPr lang="en-US" sz="2000" dirty="0" err="1" smtClean="0"/>
              <a:t>aan</a:t>
            </a:r>
            <a:r>
              <a:rPr lang="en-US" sz="2000" dirty="0" smtClean="0"/>
              <a:t> de </a:t>
            </a:r>
            <a:r>
              <a:rPr lang="en-US" sz="2000" dirty="0" err="1" smtClean="0"/>
              <a:t>voorkant</a:t>
            </a:r>
            <a:r>
              <a:rPr lang="en-US" sz="2000" dirty="0" smtClean="0"/>
              <a:t>, </a:t>
            </a:r>
            <a:r>
              <a:rPr lang="en-US" sz="2000" dirty="0" err="1" smtClean="0"/>
              <a:t>achterkant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zijkant</a:t>
            </a:r>
            <a:r>
              <a:rPr lang="en-US" sz="2000" dirty="0" smtClean="0"/>
              <a:t> van het </a:t>
            </a:r>
            <a:r>
              <a:rPr lang="en-US" sz="2000" dirty="0" err="1" smtClean="0"/>
              <a:t>hoofd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30791"/>
            <a:ext cx="2357519" cy="314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5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848069" y="622093"/>
            <a:ext cx="7447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winnaars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2263575"/>
            <a:ext cx="8055369" cy="35416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63" y="2608337"/>
            <a:ext cx="7314753" cy="3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507232"/>
            <a:ext cx="8136904" cy="4586064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8 x € 10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€ 80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83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2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507232"/>
            <a:ext cx="8136904" cy="4586064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/>
              <a:t>6</a:t>
            </a:r>
            <a:r>
              <a:rPr lang="nl-NL" sz="4000" dirty="0" smtClean="0"/>
              <a:t> x 5 cent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30 cent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90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3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93652" y="1484784"/>
            <a:ext cx="8055369" cy="1138830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7400" dirty="0" smtClean="0"/>
              <a:t> Hoe </a:t>
            </a:r>
            <a:r>
              <a:rPr lang="nl-NL" sz="7400" dirty="0" smtClean="0"/>
              <a:t>laat? Teken de wijzers.</a:t>
            </a:r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93652" y="2780928"/>
            <a:ext cx="8055369" cy="3469681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 smtClean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22.45 uur</a:t>
            </a:r>
            <a:endParaRPr lang="nl-NL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51" y="3410868"/>
            <a:ext cx="2247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5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4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507232"/>
            <a:ext cx="8136904" cy="4586064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71 – 30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41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44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5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93652" y="1484784"/>
            <a:ext cx="8055369" cy="1138830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7400" dirty="0" smtClean="0"/>
              <a:t> Hoe </a:t>
            </a:r>
            <a:r>
              <a:rPr lang="nl-NL" sz="7400" dirty="0" smtClean="0"/>
              <a:t>laat? Teken de wijzers.</a:t>
            </a:r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93652" y="2780928"/>
            <a:ext cx="8055369" cy="3469681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 smtClean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08.30 uur</a:t>
            </a:r>
            <a:endParaRPr lang="nl-NL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4984"/>
            <a:ext cx="22764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0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6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507232"/>
            <a:ext cx="8136904" cy="4586064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15 + 36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51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137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7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507232"/>
            <a:ext cx="8136904" cy="4586064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36 - 15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21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04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8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507232"/>
            <a:ext cx="8136904" cy="4586064"/>
          </a:xfrm>
          <a:prstGeom prst="rect">
            <a:avLst/>
          </a:prstGeom>
          <a:solidFill>
            <a:srgbClr val="FFFFFF">
              <a:alpha val="85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9 x 4 = </a:t>
            </a:r>
            <a:r>
              <a:rPr lang="nl-NL" sz="4000" dirty="0" smtClean="0">
                <a:solidFill>
                  <a:srgbClr val="FF0000"/>
                </a:solidFill>
              </a:rPr>
              <a:t>?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65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 P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PP</Template>
  <TotalTime>984</TotalTime>
  <Words>185</Words>
  <Application>Microsoft Office PowerPoint</Application>
  <PresentationFormat>Diavoorstelling (4:3)</PresentationFormat>
  <Paragraphs>111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0" baseType="lpstr">
      <vt:lpstr>Thema PP</vt:lpstr>
      <vt:lpstr>Blank</vt:lpstr>
      <vt:lpstr>Pluspunt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Pluspunt</dc:title>
  <dc:creator>Lonneke van Schendel</dc:creator>
  <cp:lastModifiedBy>Esther Hoppenbrouwers</cp:lastModifiedBy>
  <cp:revision>105</cp:revision>
  <dcterms:created xsi:type="dcterms:W3CDTF">2012-11-27T09:49:35Z</dcterms:created>
  <dcterms:modified xsi:type="dcterms:W3CDTF">2016-04-06T09:55:12Z</dcterms:modified>
</cp:coreProperties>
</file>