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0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9T21:14:07.965" idx="2">
    <p:pos x="1515" y="1902"/>
    <p:text>
liniaal
-	Met maat 5 cm
-	Leeg invulvakje met .. cm
Antwoordmogelijkheden
-	5 cm | 10 cm
Na klik juiste antwoord tonen:
5 cm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47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nl-NL" sz="1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4, blok 4</a:t>
            </a:r>
          </a:p>
          <a:p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20 + </a:t>
            </a:r>
            <a:r>
              <a:rPr lang="nl-NL" sz="4000" smtClean="0"/>
              <a:t>30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60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17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77 – </a:t>
            </a:r>
            <a:r>
              <a:rPr lang="nl-NL" sz="4000" smtClean="0"/>
              <a:t>9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69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68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992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21</a:t>
            </a:r>
            <a:endParaRPr lang="nl-NL" sz="4000" b="0" dirty="0"/>
          </a:p>
        </p:txBody>
      </p:sp>
      <p:grpSp>
        <p:nvGrpSpPr>
          <p:cNvPr id="8" name="Groep 7"/>
          <p:cNvGrpSpPr/>
          <p:nvPr/>
        </p:nvGrpSpPr>
        <p:grpSpPr>
          <a:xfrm>
            <a:off x="611560" y="3888613"/>
            <a:ext cx="4338482" cy="1240041"/>
            <a:chOff x="611560" y="3328931"/>
            <a:chExt cx="4338482" cy="1240041"/>
          </a:xfrm>
        </p:grpSpPr>
        <p:cxnSp>
          <p:nvCxnSpPr>
            <p:cNvPr id="11" name="Rechte verbindingslijn 10"/>
            <p:cNvCxnSpPr/>
            <p:nvPr/>
          </p:nvCxnSpPr>
          <p:spPr>
            <a:xfrm>
              <a:off x="611560" y="3498357"/>
              <a:ext cx="4338482" cy="2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1945882" y="3393170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V="1">
              <a:off x="4860032" y="332893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1331640" y="3872976"/>
              <a:ext cx="36004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032257" y="41996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Gekromde PIJL-OMLAAG 23"/>
          <p:cNvSpPr/>
          <p:nvPr/>
        </p:nvSpPr>
        <p:spPr>
          <a:xfrm rot="10800000">
            <a:off x="1835696" y="4071038"/>
            <a:ext cx="504056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Gekromde PIJL-OMLAAG 30"/>
          <p:cNvSpPr/>
          <p:nvPr/>
        </p:nvSpPr>
        <p:spPr>
          <a:xfrm rot="10800000">
            <a:off x="2159414" y="4089449"/>
            <a:ext cx="1080756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Gekromde PIJL-OMLAAG 32"/>
          <p:cNvSpPr/>
          <p:nvPr/>
        </p:nvSpPr>
        <p:spPr>
          <a:xfrm rot="10800000">
            <a:off x="2987824" y="4077701"/>
            <a:ext cx="1080756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4" name="Gekromde PIJL-OMLAAG 33"/>
          <p:cNvSpPr/>
          <p:nvPr/>
        </p:nvSpPr>
        <p:spPr>
          <a:xfrm rot="10800000">
            <a:off x="3851920" y="4096868"/>
            <a:ext cx="1080756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168161" y="47593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361315" y="47643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799373" y="4759322"/>
            <a:ext cx="5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-4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752337" y="434418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55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6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55 cm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60 cm</a:t>
            </a:r>
            <a:endParaRPr lang="nl-NL" sz="40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00751"/>
            <a:ext cx="4320480" cy="8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15616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Hoe lang?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10874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/>
              <a:t>7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674567" y="3198797"/>
            <a:ext cx="4406455" cy="1218662"/>
            <a:chOff x="611560" y="3328931"/>
            <a:chExt cx="4406455" cy="1218662"/>
          </a:xfrm>
        </p:grpSpPr>
        <p:cxnSp>
          <p:nvCxnSpPr>
            <p:cNvPr id="11" name="Rechte verbindingslijn 10"/>
            <p:cNvCxnSpPr/>
            <p:nvPr/>
          </p:nvCxnSpPr>
          <p:spPr>
            <a:xfrm>
              <a:off x="611560" y="3498357"/>
              <a:ext cx="4406455" cy="2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4860032" y="332893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/>
            <p:cNvSpPr txBox="1"/>
            <p:nvPr/>
          </p:nvSpPr>
          <p:spPr>
            <a:xfrm>
              <a:off x="1151620" y="3914298"/>
              <a:ext cx="36004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238181" y="4178261"/>
              <a:ext cx="647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4810992" y="364776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47</a:t>
            </a:r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620615" y="4048127"/>
            <a:ext cx="6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891653" y="4048127"/>
            <a:ext cx="6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116294" y="4048127"/>
            <a:ext cx="6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Gekromde PIJL-OMLAAG 24"/>
          <p:cNvSpPr/>
          <p:nvPr/>
        </p:nvSpPr>
        <p:spPr>
          <a:xfrm rot="10800000">
            <a:off x="1827930" y="3407053"/>
            <a:ext cx="361916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Gekromde PIJL-OMLAAG 25"/>
          <p:cNvSpPr/>
          <p:nvPr/>
        </p:nvSpPr>
        <p:spPr>
          <a:xfrm rot="10800000">
            <a:off x="2008889" y="3407052"/>
            <a:ext cx="900418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Gekromde PIJL-OMLAAG 27"/>
          <p:cNvSpPr/>
          <p:nvPr/>
        </p:nvSpPr>
        <p:spPr>
          <a:xfrm rot="10800000">
            <a:off x="2699792" y="3402531"/>
            <a:ext cx="900418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Gekromde PIJL-OMLAAG 28"/>
          <p:cNvSpPr/>
          <p:nvPr/>
        </p:nvSpPr>
        <p:spPr>
          <a:xfrm rot="10800000">
            <a:off x="3367952" y="3402531"/>
            <a:ext cx="900418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Gekromde PIJL-OMLAAG 29"/>
          <p:cNvSpPr/>
          <p:nvPr/>
        </p:nvSpPr>
        <p:spPr>
          <a:xfrm rot="10800000">
            <a:off x="4095264" y="3370874"/>
            <a:ext cx="900418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31" name="Rechte verbindingslijn 30"/>
          <p:cNvCxnSpPr>
            <a:endCxn id="25" idx="3"/>
          </p:cNvCxnSpPr>
          <p:nvPr/>
        </p:nvCxnSpPr>
        <p:spPr>
          <a:xfrm>
            <a:off x="1918409" y="3198797"/>
            <a:ext cx="0" cy="20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1721331" y="4054283"/>
            <a:ext cx="5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-2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47260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56176" y="1628800"/>
            <a:ext cx="244827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65 cm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75 cm</a:t>
            </a:r>
            <a:endParaRPr lang="nl-NL" sz="4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3" y="3366603"/>
            <a:ext cx="5292267" cy="7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15616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Hoe lang?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10512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16 + </a:t>
            </a:r>
            <a:r>
              <a:rPr lang="nl-NL" sz="4000" smtClean="0"/>
              <a:t>3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19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4778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15816" y="2767631"/>
            <a:ext cx="5679105" cy="33976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165 meter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Bonusvraag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Hoe hoog is het allerhoogste gebouw van Nederland?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4371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is de Maastoren in Rotterdam. Die heeft wel 44 verdiepingen.</a:t>
            </a:r>
            <a:endParaRPr lang="en-US" dirty="0"/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6136"/>
            <a:ext cx="2232248" cy="33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19 + </a:t>
            </a:r>
            <a:r>
              <a:rPr lang="nl-NL" sz="4000" smtClean="0"/>
              <a:t>50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79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69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37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47</a:t>
            </a:r>
            <a:endParaRPr lang="nl-NL" sz="4000" b="0" dirty="0"/>
          </a:p>
        </p:txBody>
      </p:sp>
      <p:grpSp>
        <p:nvGrpSpPr>
          <p:cNvPr id="8" name="Groep 7"/>
          <p:cNvGrpSpPr/>
          <p:nvPr/>
        </p:nvGrpSpPr>
        <p:grpSpPr>
          <a:xfrm>
            <a:off x="611560" y="3131635"/>
            <a:ext cx="4464496" cy="1514411"/>
            <a:chOff x="611560" y="2571953"/>
            <a:chExt cx="4464496" cy="1514411"/>
          </a:xfrm>
        </p:grpSpPr>
        <p:cxnSp>
          <p:nvCxnSpPr>
            <p:cNvPr id="11" name="Rechte verbindingslijn 10"/>
            <p:cNvCxnSpPr/>
            <p:nvPr/>
          </p:nvCxnSpPr>
          <p:spPr>
            <a:xfrm>
              <a:off x="611560" y="3501008"/>
              <a:ext cx="446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89959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53521" y="37170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13</a:t>
              </a:r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135529" y="3638765"/>
              <a:ext cx="36004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085569" y="257350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2025578" y="25719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2952643" y="31188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Gekromde PIJL-OMLAAG 33"/>
          <p:cNvSpPr/>
          <p:nvPr/>
        </p:nvSpPr>
        <p:spPr>
          <a:xfrm>
            <a:off x="3891554" y="3566527"/>
            <a:ext cx="280583" cy="50405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Gekromde PIJL-OMLAAG 34"/>
          <p:cNvSpPr/>
          <p:nvPr/>
        </p:nvSpPr>
        <p:spPr>
          <a:xfrm>
            <a:off x="3692454" y="3556634"/>
            <a:ext cx="254164" cy="50405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Gekromde PIJL-OMLAAG 35"/>
          <p:cNvSpPr/>
          <p:nvPr/>
        </p:nvSpPr>
        <p:spPr>
          <a:xfrm>
            <a:off x="2675024" y="3546972"/>
            <a:ext cx="1131302" cy="504056"/>
          </a:xfrm>
          <a:prstGeom prst="curvedDownArrow">
            <a:avLst>
              <a:gd name="adj1" fmla="val 29892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Gekromde PIJL-OMLAAG 36"/>
          <p:cNvSpPr/>
          <p:nvPr/>
        </p:nvSpPr>
        <p:spPr>
          <a:xfrm>
            <a:off x="1783412" y="3556634"/>
            <a:ext cx="1060396" cy="50405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Gekromde PIJL-OMLAAG 37"/>
          <p:cNvSpPr/>
          <p:nvPr/>
        </p:nvSpPr>
        <p:spPr>
          <a:xfrm>
            <a:off x="899593" y="3556634"/>
            <a:ext cx="1080119" cy="50405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946618" y="3118830"/>
            <a:ext cx="3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3621927" y="31316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33 + </a:t>
            </a:r>
            <a:r>
              <a:rPr lang="nl-NL" sz="4000" smtClean="0"/>
              <a:t>60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93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 cm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10</a:t>
            </a:r>
            <a:r>
              <a:rPr lang="nl-NL" sz="4000" b="0" dirty="0" smtClean="0"/>
              <a:t> cm</a:t>
            </a:r>
            <a:endParaRPr lang="nl-NL" sz="4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692295" cy="106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Hoe lang?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33562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35 – </a:t>
            </a:r>
            <a:r>
              <a:rPr lang="nl-NL" sz="4000" smtClean="0"/>
              <a:t>4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31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71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611560" y="3893879"/>
            <a:ext cx="4464496" cy="1272605"/>
            <a:chOff x="611560" y="3334197"/>
            <a:chExt cx="4464496" cy="1272605"/>
          </a:xfrm>
        </p:grpSpPr>
        <p:cxnSp>
          <p:nvCxnSpPr>
            <p:cNvPr id="11" name="Rechte verbindingslijn 10"/>
            <p:cNvCxnSpPr/>
            <p:nvPr/>
          </p:nvCxnSpPr>
          <p:spPr>
            <a:xfrm>
              <a:off x="611560" y="3501008"/>
              <a:ext cx="446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V="1">
              <a:off x="4228293" y="3334197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4028134" y="3731001"/>
              <a:ext cx="515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61</a:t>
              </a:r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516682" y="4237470"/>
              <a:ext cx="36004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3210204" y="4104990"/>
              <a:ext cx="817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22" name="Rechte verbindingslijn 21"/>
          <p:cNvCxnSpPr/>
          <p:nvPr/>
        </p:nvCxnSpPr>
        <p:spPr>
          <a:xfrm flipV="1">
            <a:off x="2843808" y="394089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ekromde PIJL-OMLAAG 22"/>
          <p:cNvSpPr/>
          <p:nvPr/>
        </p:nvSpPr>
        <p:spPr>
          <a:xfrm rot="10800000">
            <a:off x="2696702" y="4066521"/>
            <a:ext cx="1589328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39 – </a:t>
            </a:r>
            <a:r>
              <a:rPr lang="nl-NL" sz="4000" smtClean="0"/>
              <a:t>10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19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4648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18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22</a:t>
            </a:r>
            <a:endParaRPr lang="nl-NL" sz="4000" b="0" dirty="0"/>
          </a:p>
        </p:txBody>
      </p:sp>
      <p:grpSp>
        <p:nvGrpSpPr>
          <p:cNvPr id="8" name="Groep 7"/>
          <p:cNvGrpSpPr/>
          <p:nvPr/>
        </p:nvGrpSpPr>
        <p:grpSpPr>
          <a:xfrm>
            <a:off x="738608" y="2946969"/>
            <a:ext cx="4337448" cy="1696185"/>
            <a:chOff x="738608" y="2387287"/>
            <a:chExt cx="4337448" cy="1696185"/>
          </a:xfrm>
        </p:grpSpPr>
        <p:cxnSp>
          <p:nvCxnSpPr>
            <p:cNvPr id="11" name="Rechte verbindingslijn 10"/>
            <p:cNvCxnSpPr/>
            <p:nvPr/>
          </p:nvCxnSpPr>
          <p:spPr>
            <a:xfrm>
              <a:off x="899592" y="3495706"/>
              <a:ext cx="4176464" cy="53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89959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3269893" y="3378005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V="1">
              <a:off x="3491880" y="335434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738608" y="37141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0</a:t>
              </a:r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771800" y="3683793"/>
              <a:ext cx="36004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367644" y="238728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699792" y="23950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Gekromde PIJL-OMLAAG 20"/>
          <p:cNvSpPr/>
          <p:nvPr/>
        </p:nvSpPr>
        <p:spPr>
          <a:xfrm>
            <a:off x="2195736" y="3317849"/>
            <a:ext cx="1512168" cy="763854"/>
          </a:xfrm>
          <a:prstGeom prst="curvedDownArrow">
            <a:avLst>
              <a:gd name="adj1" fmla="val 15315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LAAG 21"/>
          <p:cNvSpPr/>
          <p:nvPr/>
        </p:nvSpPr>
        <p:spPr>
          <a:xfrm>
            <a:off x="899593" y="3316301"/>
            <a:ext cx="1512167" cy="744389"/>
          </a:xfrm>
          <a:prstGeom prst="curvedDownArrow">
            <a:avLst>
              <a:gd name="adj1" fmla="val 19918"/>
              <a:gd name="adj2" fmla="val 46608"/>
              <a:gd name="adj3" fmla="val 233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059832" y="466872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-2</a:t>
            </a:r>
          </a:p>
        </p:txBody>
      </p:sp>
      <p:sp>
        <p:nvSpPr>
          <p:cNvPr id="27" name="Gekromde PIJL-OMLAAG 26"/>
          <p:cNvSpPr/>
          <p:nvPr/>
        </p:nvSpPr>
        <p:spPr>
          <a:xfrm rot="10800000">
            <a:off x="3167844" y="4066521"/>
            <a:ext cx="360040" cy="54628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792</TotalTime>
  <Words>180</Words>
  <Application>Microsoft Office PowerPoint</Application>
  <PresentationFormat>Diavoorstelling (4:3)</PresentationFormat>
  <Paragraphs>98</Paragraphs>
  <Slides>19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Lonneke van Schendel</cp:lastModifiedBy>
  <cp:revision>72</cp:revision>
  <dcterms:created xsi:type="dcterms:W3CDTF">2012-11-27T09:49:35Z</dcterms:created>
  <dcterms:modified xsi:type="dcterms:W3CDTF">2013-01-07T13:46:28Z</dcterms:modified>
</cp:coreProperties>
</file>