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3"/>
  </p:notesMasterIdLst>
  <p:sldIdLst>
    <p:sldId id="256" r:id="rId2"/>
    <p:sldId id="258" r:id="rId3"/>
    <p:sldId id="286" r:id="rId4"/>
    <p:sldId id="287" r:id="rId5"/>
    <p:sldId id="306" r:id="rId6"/>
    <p:sldId id="289" r:id="rId7"/>
    <p:sldId id="307" r:id="rId8"/>
    <p:sldId id="300" r:id="rId9"/>
    <p:sldId id="293" r:id="rId10"/>
    <p:sldId id="304" r:id="rId11"/>
    <p:sldId id="308" r:id="rId12"/>
    <p:sldId id="309" r:id="rId13"/>
    <p:sldId id="310" r:id="rId14"/>
    <p:sldId id="311" r:id="rId15"/>
    <p:sldId id="294" r:id="rId16"/>
    <p:sldId id="312" r:id="rId17"/>
    <p:sldId id="313" r:id="rId18"/>
    <p:sldId id="314" r:id="rId19"/>
    <p:sldId id="274" r:id="rId20"/>
    <p:sldId id="305" r:id="rId21"/>
    <p:sldId id="275" r:id="rId22"/>
  </p:sldIdLst>
  <p:sldSz cx="9144000" cy="6858000" type="screen4x3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Hanneke" initials="HV" lastIdx="8" clrIdx="0"/>
  <p:cmAuthor id="1" name="cecile" initials="c" lastIdx="0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E8902"/>
    <a:srgbClr val="E98E07"/>
    <a:srgbClr val="E0781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jl, gemiddeld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Geen stijl, tabelraster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3B4B98B0-60AC-42C2-AFA5-B58CD77FA1E5}" styleName="Stijl, licht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69CF1AB2-1976-4502-BF36-3FF5EA218861}" styleName="Stijl, gemiddeld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2740" autoAdjust="0"/>
  </p:normalViewPr>
  <p:slideViewPr>
    <p:cSldViewPr>
      <p:cViewPr>
        <p:scale>
          <a:sx n="76" d="100"/>
          <a:sy n="76" d="100"/>
        </p:scale>
        <p:origin x="-1998" y="-7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commentAuthors" Target="commentAuthor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2EC976B-BC41-430C-A9DF-A1842426249B}" type="datetimeFigureOut">
              <a:rPr lang="nl-NL" smtClean="0"/>
              <a:t>6-4-2016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2299286-0CB7-407E-8C36-4A642B12CD04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83197989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299286-0CB7-407E-8C36-4A642B12CD04}" type="slidenum">
              <a:rPr lang="nl-NL" smtClean="0"/>
              <a:t>21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15158678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smtClean="0"/>
              <a:t>Klik om de ondertitelstijl van het model te bewerken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0C12D0-0942-424D-89DA-51E3F2518ECF}" type="datetimeFigureOut">
              <a:rPr lang="nl-NL" smtClean="0"/>
              <a:t>6-4-2016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571EE7-18E9-425A-9EBD-F1DA2D2E353C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49438676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0C12D0-0942-424D-89DA-51E3F2518ECF}" type="datetimeFigureOut">
              <a:rPr lang="nl-NL" smtClean="0"/>
              <a:t>6-4-2016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571EE7-18E9-425A-9EBD-F1DA2D2E353C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3918158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0C12D0-0942-424D-89DA-51E3F2518ECF}" type="datetimeFigureOut">
              <a:rPr lang="nl-NL" smtClean="0"/>
              <a:t>6-4-2016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571EE7-18E9-425A-9EBD-F1DA2D2E353C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7152224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0C12D0-0942-424D-89DA-51E3F2518ECF}" type="datetimeFigureOut">
              <a:rPr lang="nl-NL" smtClean="0"/>
              <a:t>6-4-2016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571EE7-18E9-425A-9EBD-F1DA2D2E353C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5173168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0C12D0-0942-424D-89DA-51E3F2518ECF}" type="datetimeFigureOut">
              <a:rPr lang="nl-NL" smtClean="0"/>
              <a:t>6-4-2016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571EE7-18E9-425A-9EBD-F1DA2D2E353C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4917902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0C12D0-0942-424D-89DA-51E3F2518ECF}" type="datetimeFigureOut">
              <a:rPr lang="nl-NL" smtClean="0"/>
              <a:t>6-4-2016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571EE7-18E9-425A-9EBD-F1DA2D2E353C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5650804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0C12D0-0942-424D-89DA-51E3F2518ECF}" type="datetimeFigureOut">
              <a:rPr lang="nl-NL" smtClean="0"/>
              <a:t>6-4-2016</a:t>
            </a:fld>
            <a:endParaRPr lang="nl-NL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571EE7-18E9-425A-9EBD-F1DA2D2E353C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7026124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0C12D0-0942-424D-89DA-51E3F2518ECF}" type="datetimeFigureOut">
              <a:rPr lang="nl-NL" smtClean="0"/>
              <a:t>6-4-2016</a:t>
            </a:fld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571EE7-18E9-425A-9EBD-F1DA2D2E353C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941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0C12D0-0942-424D-89DA-51E3F2518ECF}" type="datetimeFigureOut">
              <a:rPr lang="nl-NL" smtClean="0"/>
              <a:t>6-4-2016</a:t>
            </a:fld>
            <a:endParaRPr lang="nl-NL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571EE7-18E9-425A-9EBD-F1DA2D2E353C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2462302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0C12D0-0942-424D-89DA-51E3F2518ECF}" type="datetimeFigureOut">
              <a:rPr lang="nl-NL" smtClean="0"/>
              <a:t>6-4-2016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571EE7-18E9-425A-9EBD-F1DA2D2E353C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3796322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l-NL" smtClean="0"/>
              <a:t>Klik op het pictogram als u een afbeelding wilt toevoegen</a:t>
            </a:r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0C12D0-0942-424D-89DA-51E3F2518ECF}" type="datetimeFigureOut">
              <a:rPr lang="nl-NL" smtClean="0"/>
              <a:t>6-4-2016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571EE7-18E9-425A-9EBD-F1DA2D2E353C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6070880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A0C12D0-0942-424D-89DA-51E3F2518ECF}" type="datetimeFigureOut">
              <a:rPr lang="nl-NL" smtClean="0"/>
              <a:t>6-4-2016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571EE7-18E9-425A-9EBD-F1DA2D2E353C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9172928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435"/>
          <a:stretch>
            <a:fillRect/>
          </a:stretch>
        </p:blipFill>
        <p:spPr bwMode="auto">
          <a:xfrm>
            <a:off x="0" y="0"/>
            <a:ext cx="9144000" cy="6442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9" descr="Z:\producties\Malmberg\umb jan vd meijden ppt sjablonen\logo mallmberg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" y="6429375"/>
            <a:ext cx="9144000" cy="428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11560" y="332656"/>
            <a:ext cx="7772400" cy="1470025"/>
          </a:xfrm>
        </p:spPr>
        <p:txBody>
          <a:bodyPr/>
          <a:lstStyle/>
          <a:p>
            <a:r>
              <a:rPr lang="nl-NL" smtClean="0"/>
              <a:t>Pluspunt</a:t>
            </a:r>
            <a:endParaRPr lang="nl-NL"/>
          </a:p>
        </p:txBody>
      </p:sp>
      <p:sp>
        <p:nvSpPr>
          <p:cNvPr id="5" name="Rechthoek 4"/>
          <p:cNvSpPr/>
          <p:nvPr/>
        </p:nvSpPr>
        <p:spPr>
          <a:xfrm>
            <a:off x="2263595" y="1700808"/>
            <a:ext cx="4673075" cy="193899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nl-NL" sz="12000" b="1" cap="none" spc="5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QUIZ</a:t>
            </a:r>
            <a:endParaRPr lang="nl-NL" sz="12000" b="1" cap="none" spc="5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</a:endParaRPr>
          </a:p>
        </p:txBody>
      </p:sp>
      <p:sp>
        <p:nvSpPr>
          <p:cNvPr id="9" name="Titel 1"/>
          <p:cNvSpPr txBox="1">
            <a:spLocks/>
          </p:cNvSpPr>
          <p:nvPr/>
        </p:nvSpPr>
        <p:spPr>
          <a:xfrm>
            <a:off x="6879339" y="6470576"/>
            <a:ext cx="2258656" cy="38742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nl-NL" sz="1000" dirty="0" smtClean="0"/>
              <a:t>Lessuggestie groep 3, blok 8</a:t>
            </a:r>
          </a:p>
          <a:p>
            <a:endParaRPr lang="nl-NL" sz="1000" dirty="0"/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8144" y="2428758"/>
            <a:ext cx="3133089" cy="40006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97152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Raadsel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95536" y="1888232"/>
            <a:ext cx="4536504" cy="3340968"/>
          </a:xfrm>
          <a:solidFill>
            <a:srgbClr val="FFC000">
              <a:alpha val="74000"/>
            </a:srgbClr>
          </a:solidFill>
        </p:spPr>
        <p:txBody>
          <a:bodyPr/>
          <a:lstStyle/>
          <a:p>
            <a:pPr marL="0" indent="0">
              <a:buNone/>
            </a:pPr>
            <a:r>
              <a:rPr lang="nl-NL" dirty="0"/>
              <a:t>a</a:t>
            </a:r>
            <a:r>
              <a:rPr lang="nl-NL" dirty="0" smtClean="0"/>
              <a:t>ls ik 10 euro heb</a:t>
            </a:r>
          </a:p>
          <a:p>
            <a:pPr marL="0" indent="0">
              <a:buNone/>
            </a:pPr>
            <a:r>
              <a:rPr lang="nl-NL" dirty="0" smtClean="0"/>
              <a:t>en ik verlies 2 euro</a:t>
            </a:r>
          </a:p>
          <a:p>
            <a:pPr marL="0" indent="0">
              <a:buNone/>
            </a:pPr>
            <a:r>
              <a:rPr lang="nl-NL" dirty="0" smtClean="0"/>
              <a:t>wat heb ik dan?</a:t>
            </a:r>
            <a:endParaRPr lang="nl-NL" dirty="0"/>
          </a:p>
          <a:p>
            <a:pPr marL="0" indent="0">
              <a:buNone/>
            </a:pPr>
            <a:endParaRPr lang="nl-NL" dirty="0"/>
          </a:p>
          <a:p>
            <a:pPr marL="0" indent="0">
              <a:buNone/>
            </a:pPr>
            <a:r>
              <a:rPr lang="nl-NL" dirty="0" smtClean="0"/>
              <a:t>een gat in mijn zak.</a:t>
            </a:r>
            <a:endParaRPr lang="nl-NL" dirty="0"/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41141031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1"/>
          <p:cNvSpPr txBox="1">
            <a:spLocks/>
          </p:cNvSpPr>
          <p:nvPr/>
        </p:nvSpPr>
        <p:spPr>
          <a:xfrm>
            <a:off x="611560" y="332656"/>
            <a:ext cx="7772400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l-NL" dirty="0" smtClean="0"/>
              <a:t>Vraag 8</a:t>
            </a:r>
            <a:endParaRPr lang="nl-NL" dirty="0"/>
          </a:p>
        </p:txBody>
      </p:sp>
      <p:sp>
        <p:nvSpPr>
          <p:cNvPr id="9" name="Rectangle 3"/>
          <p:cNvSpPr txBox="1">
            <a:spLocks noChangeArrowheads="1"/>
          </p:cNvSpPr>
          <p:nvPr/>
        </p:nvSpPr>
        <p:spPr>
          <a:xfrm>
            <a:off x="467544" y="1628800"/>
            <a:ext cx="4752528" cy="4010000"/>
          </a:xfrm>
          <a:prstGeom prst="rect">
            <a:avLst/>
          </a:prstGeom>
          <a:solidFill>
            <a:srgbClr val="FFFFFF"/>
          </a:solidFill>
        </p:spPr>
        <p:txBody>
          <a:bodyPr vert="horz" lIns="91440" tIns="45720" rIns="91440" bIns="45720" rtlCol="0" anchor="ctr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92088" lvl="1" indent="163513" defTabSz="901700">
              <a:lnSpc>
                <a:spcPct val="90000"/>
              </a:lnSpc>
              <a:buNone/>
            </a:pPr>
            <a:r>
              <a:rPr lang="nl-NL" sz="4000" dirty="0" smtClean="0"/>
              <a:t>samen 20.</a:t>
            </a:r>
          </a:p>
          <a:p>
            <a:pPr marL="192088" lvl="1" indent="163513" defTabSz="901700">
              <a:lnSpc>
                <a:spcPct val="90000"/>
              </a:lnSpc>
              <a:buNone/>
            </a:pPr>
            <a:endParaRPr lang="nl-NL" sz="4000" dirty="0"/>
          </a:p>
        </p:txBody>
      </p:sp>
      <p:sp>
        <p:nvSpPr>
          <p:cNvPr id="10" name="Rectangle 4"/>
          <p:cNvSpPr>
            <a:spLocks noChangeArrowheads="1"/>
          </p:cNvSpPr>
          <p:nvPr/>
        </p:nvSpPr>
        <p:spPr bwMode="auto">
          <a:xfrm>
            <a:off x="5436096" y="1628800"/>
            <a:ext cx="3168352" cy="401000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</p:spPr>
        <p:txBody>
          <a:bodyPr anchor="ctr"/>
          <a:lstStyle/>
          <a:p>
            <a:pPr marL="192088" lvl="1" indent="163513" algn="l" defTabSz="901700">
              <a:lnSpc>
                <a:spcPct val="90000"/>
              </a:lnSpc>
              <a:spcBef>
                <a:spcPct val="20000"/>
              </a:spcBef>
              <a:buFont typeface="Wingdings" pitchFamily="2" charset="2"/>
              <a:buNone/>
            </a:pPr>
            <a:r>
              <a:rPr lang="nl-NL" sz="4000" dirty="0" smtClean="0"/>
              <a:t>14</a:t>
            </a:r>
            <a:endParaRPr lang="nl-NL" sz="4000" b="0" dirty="0"/>
          </a:p>
        </p:txBody>
      </p:sp>
      <p:graphicFrame>
        <p:nvGraphicFramePr>
          <p:cNvPr id="2" name="Tabel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43282613"/>
              </p:ext>
            </p:extLst>
          </p:nvPr>
        </p:nvGraphicFramePr>
        <p:xfrm>
          <a:off x="946580" y="3789040"/>
          <a:ext cx="3794456" cy="587288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897228"/>
                <a:gridCol w="1897228"/>
              </a:tblGrid>
              <a:tr h="587288">
                <a:tc>
                  <a:txBody>
                    <a:bodyPr/>
                    <a:lstStyle/>
                    <a:p>
                      <a:pPr algn="ctr"/>
                      <a:r>
                        <a:rPr lang="nl-NL" sz="3200" dirty="0" smtClean="0"/>
                        <a:t>6</a:t>
                      </a:r>
                      <a:endParaRPr lang="nl-NL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3200" dirty="0" smtClean="0">
                          <a:solidFill>
                            <a:srgbClr val="FF0000"/>
                          </a:solidFill>
                        </a:rPr>
                        <a:t>?</a:t>
                      </a:r>
                      <a:endParaRPr lang="nl-NL" sz="32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87288095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1"/>
          <p:cNvSpPr txBox="1">
            <a:spLocks/>
          </p:cNvSpPr>
          <p:nvPr/>
        </p:nvSpPr>
        <p:spPr>
          <a:xfrm>
            <a:off x="611560" y="332656"/>
            <a:ext cx="7772400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l-NL" dirty="0" smtClean="0"/>
              <a:t>Vraag </a:t>
            </a:r>
            <a:r>
              <a:rPr lang="nl-NL" dirty="0"/>
              <a:t>9</a:t>
            </a:r>
          </a:p>
        </p:txBody>
      </p:sp>
      <p:sp>
        <p:nvSpPr>
          <p:cNvPr id="9" name="Rectangle 3"/>
          <p:cNvSpPr txBox="1">
            <a:spLocks noChangeArrowheads="1"/>
          </p:cNvSpPr>
          <p:nvPr/>
        </p:nvSpPr>
        <p:spPr>
          <a:xfrm>
            <a:off x="467544" y="1628800"/>
            <a:ext cx="4752528" cy="4010000"/>
          </a:xfrm>
          <a:prstGeom prst="rect">
            <a:avLst/>
          </a:prstGeom>
          <a:solidFill>
            <a:srgbClr val="FFFFFF"/>
          </a:solidFill>
        </p:spPr>
        <p:txBody>
          <a:bodyPr vert="horz" lIns="91440" tIns="45720" rIns="91440" bIns="45720" rtlCol="0" anchor="ctr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92088" lvl="1" indent="163513" defTabSz="901700">
              <a:lnSpc>
                <a:spcPct val="90000"/>
              </a:lnSpc>
              <a:buNone/>
            </a:pPr>
            <a:r>
              <a:rPr lang="nl-NL" sz="4000" dirty="0" smtClean="0"/>
              <a:t>samen 7.</a:t>
            </a:r>
          </a:p>
          <a:p>
            <a:pPr marL="192088" lvl="1" indent="163513" defTabSz="901700">
              <a:lnSpc>
                <a:spcPct val="90000"/>
              </a:lnSpc>
              <a:buNone/>
            </a:pPr>
            <a:endParaRPr lang="nl-NL" sz="4000" dirty="0"/>
          </a:p>
        </p:txBody>
      </p:sp>
      <p:sp>
        <p:nvSpPr>
          <p:cNvPr id="10" name="Rectangle 4"/>
          <p:cNvSpPr>
            <a:spLocks noChangeArrowheads="1"/>
          </p:cNvSpPr>
          <p:nvPr/>
        </p:nvSpPr>
        <p:spPr bwMode="auto">
          <a:xfrm>
            <a:off x="5436096" y="1628800"/>
            <a:ext cx="3168352" cy="401000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</p:spPr>
        <p:txBody>
          <a:bodyPr anchor="ctr"/>
          <a:lstStyle/>
          <a:p>
            <a:pPr marL="192088" lvl="1" indent="163513" algn="l" defTabSz="901700">
              <a:lnSpc>
                <a:spcPct val="90000"/>
              </a:lnSpc>
              <a:spcBef>
                <a:spcPct val="20000"/>
              </a:spcBef>
              <a:buFont typeface="Wingdings" pitchFamily="2" charset="2"/>
              <a:buNone/>
            </a:pPr>
            <a:r>
              <a:rPr lang="nl-NL" sz="4000" dirty="0" smtClean="0"/>
              <a:t>5</a:t>
            </a:r>
            <a:endParaRPr lang="nl-NL" sz="4000" b="0" dirty="0"/>
          </a:p>
        </p:txBody>
      </p:sp>
      <p:graphicFrame>
        <p:nvGraphicFramePr>
          <p:cNvPr id="2" name="Tabel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37894001"/>
              </p:ext>
            </p:extLst>
          </p:nvPr>
        </p:nvGraphicFramePr>
        <p:xfrm>
          <a:off x="946580" y="3789040"/>
          <a:ext cx="3794456" cy="587288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897228"/>
                <a:gridCol w="1897228"/>
              </a:tblGrid>
              <a:tr h="587288">
                <a:tc>
                  <a:txBody>
                    <a:bodyPr/>
                    <a:lstStyle/>
                    <a:p>
                      <a:pPr algn="ctr"/>
                      <a:r>
                        <a:rPr lang="nl-NL" sz="3200" dirty="0" smtClean="0"/>
                        <a:t>2</a:t>
                      </a:r>
                      <a:endParaRPr lang="nl-NL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3200" dirty="0" smtClean="0">
                          <a:solidFill>
                            <a:srgbClr val="FF0000"/>
                          </a:solidFill>
                        </a:rPr>
                        <a:t>?</a:t>
                      </a:r>
                      <a:endParaRPr lang="nl-NL" sz="32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20740596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1"/>
          <p:cNvSpPr txBox="1">
            <a:spLocks/>
          </p:cNvSpPr>
          <p:nvPr/>
        </p:nvSpPr>
        <p:spPr>
          <a:xfrm>
            <a:off x="611560" y="332656"/>
            <a:ext cx="7772400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l-NL" dirty="0" smtClean="0"/>
              <a:t>Vraag 10</a:t>
            </a:r>
            <a:endParaRPr lang="nl-NL" dirty="0"/>
          </a:p>
        </p:txBody>
      </p:sp>
      <p:sp>
        <p:nvSpPr>
          <p:cNvPr id="9" name="Rectangle 3"/>
          <p:cNvSpPr txBox="1">
            <a:spLocks noChangeArrowheads="1"/>
          </p:cNvSpPr>
          <p:nvPr/>
        </p:nvSpPr>
        <p:spPr>
          <a:xfrm>
            <a:off x="467544" y="1628800"/>
            <a:ext cx="4752528" cy="4010000"/>
          </a:xfrm>
          <a:prstGeom prst="rect">
            <a:avLst/>
          </a:prstGeom>
          <a:solidFill>
            <a:srgbClr val="FFFFFF"/>
          </a:solidFill>
        </p:spPr>
        <p:txBody>
          <a:bodyPr vert="horz" lIns="91440" tIns="45720" rIns="91440" bIns="45720" rtlCol="0" anchor="ctr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92088" lvl="1" indent="163513" defTabSz="901700">
              <a:lnSpc>
                <a:spcPct val="90000"/>
              </a:lnSpc>
              <a:buNone/>
            </a:pPr>
            <a:r>
              <a:rPr lang="nl-NL" sz="3600" dirty="0" smtClean="0"/>
              <a:t>wat ervoor?</a:t>
            </a:r>
          </a:p>
          <a:p>
            <a:pPr marL="192088" lvl="1" indent="163513" defTabSz="901700">
              <a:lnSpc>
                <a:spcPct val="90000"/>
              </a:lnSpc>
              <a:buNone/>
            </a:pPr>
            <a:endParaRPr lang="nl-NL" sz="3600" dirty="0" smtClean="0"/>
          </a:p>
          <a:p>
            <a:pPr marL="192088" lvl="1" indent="163513" defTabSz="901700">
              <a:lnSpc>
                <a:spcPct val="90000"/>
              </a:lnSpc>
              <a:buNone/>
            </a:pPr>
            <a:endParaRPr lang="nl-NL" sz="4000" dirty="0"/>
          </a:p>
        </p:txBody>
      </p:sp>
      <p:sp>
        <p:nvSpPr>
          <p:cNvPr id="10" name="Rectangle 4"/>
          <p:cNvSpPr>
            <a:spLocks noChangeArrowheads="1"/>
          </p:cNvSpPr>
          <p:nvPr/>
        </p:nvSpPr>
        <p:spPr bwMode="auto">
          <a:xfrm>
            <a:off x="5436096" y="1628800"/>
            <a:ext cx="3168352" cy="401000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</p:spPr>
        <p:txBody>
          <a:bodyPr anchor="ctr"/>
          <a:lstStyle/>
          <a:p>
            <a:pPr marL="192088" lvl="1" indent="163513" algn="l" defTabSz="901700">
              <a:lnSpc>
                <a:spcPct val="90000"/>
              </a:lnSpc>
              <a:spcBef>
                <a:spcPct val="20000"/>
              </a:spcBef>
              <a:buFont typeface="Wingdings" pitchFamily="2" charset="2"/>
              <a:buNone/>
            </a:pPr>
            <a:r>
              <a:rPr lang="nl-NL" sz="3200" b="0" dirty="0" smtClean="0"/>
              <a:t>32</a:t>
            </a:r>
          </a:p>
        </p:txBody>
      </p:sp>
      <p:graphicFrame>
        <p:nvGraphicFramePr>
          <p:cNvPr id="2" name="Tabel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30032407"/>
              </p:ext>
            </p:extLst>
          </p:nvPr>
        </p:nvGraphicFramePr>
        <p:xfrm>
          <a:off x="611560" y="3501008"/>
          <a:ext cx="4464495" cy="947328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1488165"/>
                <a:gridCol w="1488165"/>
                <a:gridCol w="1488165"/>
              </a:tblGrid>
              <a:tr h="947328">
                <a:tc>
                  <a:txBody>
                    <a:bodyPr/>
                    <a:lstStyle/>
                    <a:p>
                      <a:pPr algn="ctr"/>
                      <a:r>
                        <a:rPr lang="nl-NL" sz="4000" dirty="0" smtClean="0">
                          <a:solidFill>
                            <a:srgbClr val="FF0000"/>
                          </a:solidFill>
                        </a:rPr>
                        <a:t>?</a:t>
                      </a:r>
                      <a:endParaRPr lang="nl-NL" sz="40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4000" dirty="0" smtClean="0"/>
                        <a:t>33</a:t>
                      </a:r>
                      <a:endParaRPr lang="nl-NL" sz="4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4000" dirty="0" smtClean="0">
                          <a:solidFill>
                            <a:schemeClr val="tx1"/>
                          </a:solidFill>
                        </a:rPr>
                        <a:t>34</a:t>
                      </a:r>
                      <a:endParaRPr lang="nl-NL" sz="40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60867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1"/>
          <p:cNvSpPr txBox="1">
            <a:spLocks/>
          </p:cNvSpPr>
          <p:nvPr/>
        </p:nvSpPr>
        <p:spPr>
          <a:xfrm>
            <a:off x="611560" y="332656"/>
            <a:ext cx="7772400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l-NL" dirty="0" smtClean="0"/>
              <a:t>Vraag 11</a:t>
            </a:r>
            <a:endParaRPr lang="nl-NL" dirty="0"/>
          </a:p>
        </p:txBody>
      </p:sp>
      <p:sp>
        <p:nvSpPr>
          <p:cNvPr id="9" name="Rectangle 3"/>
          <p:cNvSpPr txBox="1">
            <a:spLocks noChangeArrowheads="1"/>
          </p:cNvSpPr>
          <p:nvPr/>
        </p:nvSpPr>
        <p:spPr>
          <a:xfrm>
            <a:off x="467544" y="1628800"/>
            <a:ext cx="4752528" cy="4010000"/>
          </a:xfrm>
          <a:prstGeom prst="rect">
            <a:avLst/>
          </a:prstGeom>
          <a:solidFill>
            <a:srgbClr val="FFFFFF"/>
          </a:solidFill>
        </p:spPr>
        <p:txBody>
          <a:bodyPr vert="horz" lIns="91440" tIns="45720" rIns="91440" bIns="45720" rtlCol="0" anchor="ctr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92088" lvl="1" indent="163513" defTabSz="901700">
              <a:lnSpc>
                <a:spcPct val="90000"/>
              </a:lnSpc>
              <a:buNone/>
            </a:pPr>
            <a:r>
              <a:rPr lang="nl-NL" sz="3600" dirty="0" smtClean="0"/>
              <a:t>wat ervoor?</a:t>
            </a:r>
          </a:p>
          <a:p>
            <a:pPr marL="192088" lvl="1" indent="163513" defTabSz="901700">
              <a:lnSpc>
                <a:spcPct val="90000"/>
              </a:lnSpc>
              <a:buNone/>
            </a:pPr>
            <a:endParaRPr lang="nl-NL" sz="3600" dirty="0" smtClean="0"/>
          </a:p>
          <a:p>
            <a:pPr marL="192088" lvl="1" indent="163513" defTabSz="901700">
              <a:lnSpc>
                <a:spcPct val="90000"/>
              </a:lnSpc>
              <a:buNone/>
            </a:pPr>
            <a:endParaRPr lang="nl-NL" sz="4000" dirty="0"/>
          </a:p>
        </p:txBody>
      </p:sp>
      <p:sp>
        <p:nvSpPr>
          <p:cNvPr id="10" name="Rectangle 4"/>
          <p:cNvSpPr>
            <a:spLocks noChangeArrowheads="1"/>
          </p:cNvSpPr>
          <p:nvPr/>
        </p:nvSpPr>
        <p:spPr bwMode="auto">
          <a:xfrm>
            <a:off x="5436096" y="1628800"/>
            <a:ext cx="3168352" cy="401000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</p:spPr>
        <p:txBody>
          <a:bodyPr anchor="ctr"/>
          <a:lstStyle/>
          <a:p>
            <a:pPr marL="192088" lvl="1" indent="163513" algn="l" defTabSz="901700">
              <a:lnSpc>
                <a:spcPct val="90000"/>
              </a:lnSpc>
              <a:spcBef>
                <a:spcPct val="20000"/>
              </a:spcBef>
              <a:buFont typeface="Wingdings" pitchFamily="2" charset="2"/>
              <a:buNone/>
            </a:pPr>
            <a:r>
              <a:rPr lang="nl-NL" sz="3200" b="0" dirty="0" smtClean="0"/>
              <a:t>39</a:t>
            </a:r>
          </a:p>
        </p:txBody>
      </p:sp>
      <p:graphicFrame>
        <p:nvGraphicFramePr>
          <p:cNvPr id="2" name="Tabel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32420265"/>
              </p:ext>
            </p:extLst>
          </p:nvPr>
        </p:nvGraphicFramePr>
        <p:xfrm>
          <a:off x="611560" y="3501008"/>
          <a:ext cx="4464495" cy="947328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1488165"/>
                <a:gridCol w="1488165"/>
                <a:gridCol w="1488165"/>
              </a:tblGrid>
              <a:tr h="947328">
                <a:tc>
                  <a:txBody>
                    <a:bodyPr/>
                    <a:lstStyle/>
                    <a:p>
                      <a:pPr algn="ctr"/>
                      <a:r>
                        <a:rPr lang="nl-NL" sz="4000" dirty="0" smtClean="0">
                          <a:solidFill>
                            <a:srgbClr val="FF0000"/>
                          </a:solidFill>
                        </a:rPr>
                        <a:t>?</a:t>
                      </a:r>
                      <a:endParaRPr lang="nl-NL" sz="40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4000" dirty="0" smtClean="0"/>
                        <a:t>40</a:t>
                      </a:r>
                      <a:endParaRPr lang="nl-NL" sz="4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4000" dirty="0" smtClean="0">
                          <a:solidFill>
                            <a:schemeClr val="tx1"/>
                          </a:solidFill>
                        </a:rPr>
                        <a:t>41</a:t>
                      </a:r>
                      <a:endParaRPr lang="nl-NL" sz="40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638992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1"/>
          <p:cNvSpPr txBox="1">
            <a:spLocks/>
          </p:cNvSpPr>
          <p:nvPr/>
        </p:nvSpPr>
        <p:spPr>
          <a:xfrm>
            <a:off x="611560" y="332656"/>
            <a:ext cx="7772400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l-NL" dirty="0" smtClean="0"/>
              <a:t>Vraag 12</a:t>
            </a:r>
            <a:endParaRPr lang="nl-NL" dirty="0"/>
          </a:p>
        </p:txBody>
      </p:sp>
      <p:sp>
        <p:nvSpPr>
          <p:cNvPr id="9" name="Rectangle 3"/>
          <p:cNvSpPr txBox="1">
            <a:spLocks noChangeArrowheads="1"/>
          </p:cNvSpPr>
          <p:nvPr/>
        </p:nvSpPr>
        <p:spPr>
          <a:xfrm>
            <a:off x="467544" y="1628800"/>
            <a:ext cx="4752528" cy="4010000"/>
          </a:xfrm>
          <a:prstGeom prst="rect">
            <a:avLst/>
          </a:prstGeom>
          <a:solidFill>
            <a:srgbClr val="FFFFFF"/>
          </a:solidFill>
        </p:spPr>
        <p:txBody>
          <a:bodyPr vert="horz" lIns="91440" tIns="45720" rIns="91440" bIns="45720" rtlCol="0" anchor="ctr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92088" lvl="1" indent="163513" defTabSz="901700">
              <a:lnSpc>
                <a:spcPct val="90000"/>
              </a:lnSpc>
              <a:buNone/>
            </a:pPr>
            <a:r>
              <a:rPr lang="nl-NL" sz="4000" dirty="0" smtClean="0"/>
              <a:t>20 – 11 = </a:t>
            </a:r>
            <a:r>
              <a:rPr lang="nl-NL" sz="4000" dirty="0" smtClean="0">
                <a:solidFill>
                  <a:srgbClr val="FF0000"/>
                </a:solidFill>
              </a:rPr>
              <a:t>?</a:t>
            </a:r>
            <a:endParaRPr lang="nl-NL" sz="4000" dirty="0">
              <a:solidFill>
                <a:srgbClr val="FF0000"/>
              </a:solidFill>
            </a:endParaRPr>
          </a:p>
        </p:txBody>
      </p:sp>
      <p:sp>
        <p:nvSpPr>
          <p:cNvPr id="10" name="Rectangle 4"/>
          <p:cNvSpPr>
            <a:spLocks noChangeArrowheads="1"/>
          </p:cNvSpPr>
          <p:nvPr/>
        </p:nvSpPr>
        <p:spPr bwMode="auto">
          <a:xfrm>
            <a:off x="5436096" y="1628800"/>
            <a:ext cx="3168352" cy="401000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</p:spPr>
        <p:txBody>
          <a:bodyPr anchor="ctr"/>
          <a:lstStyle/>
          <a:p>
            <a:pPr marL="192088" lvl="1" indent="163513" algn="l" defTabSz="901700">
              <a:lnSpc>
                <a:spcPct val="90000"/>
              </a:lnSpc>
              <a:spcBef>
                <a:spcPct val="20000"/>
              </a:spcBef>
              <a:buFont typeface="Wingdings" pitchFamily="2" charset="2"/>
              <a:buNone/>
            </a:pPr>
            <a:r>
              <a:rPr lang="nl-NL" sz="4000" dirty="0" smtClean="0"/>
              <a:t>9</a:t>
            </a:r>
            <a:endParaRPr lang="nl-NL" sz="4000" b="0" dirty="0"/>
          </a:p>
        </p:txBody>
      </p:sp>
    </p:spTree>
    <p:extLst>
      <p:ext uri="{BB962C8B-B14F-4D97-AF65-F5344CB8AC3E}">
        <p14:creationId xmlns:p14="http://schemas.microsoft.com/office/powerpoint/2010/main" val="39921919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1"/>
          <p:cNvSpPr txBox="1">
            <a:spLocks/>
          </p:cNvSpPr>
          <p:nvPr/>
        </p:nvSpPr>
        <p:spPr>
          <a:xfrm>
            <a:off x="611560" y="332656"/>
            <a:ext cx="7772400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l-NL" dirty="0" smtClean="0"/>
              <a:t>Vraag 13</a:t>
            </a:r>
            <a:endParaRPr lang="nl-NL" dirty="0"/>
          </a:p>
        </p:txBody>
      </p:sp>
      <p:sp>
        <p:nvSpPr>
          <p:cNvPr id="9" name="Rectangle 3"/>
          <p:cNvSpPr txBox="1">
            <a:spLocks noChangeArrowheads="1"/>
          </p:cNvSpPr>
          <p:nvPr/>
        </p:nvSpPr>
        <p:spPr>
          <a:xfrm>
            <a:off x="467544" y="1628800"/>
            <a:ext cx="4752528" cy="4010000"/>
          </a:xfrm>
          <a:prstGeom prst="rect">
            <a:avLst/>
          </a:prstGeom>
          <a:solidFill>
            <a:srgbClr val="FFFFFF"/>
          </a:solidFill>
        </p:spPr>
        <p:txBody>
          <a:bodyPr vert="horz" lIns="91440" tIns="45720" rIns="91440" bIns="45720" rtlCol="0" anchor="ctr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92088" lvl="1" indent="163513" defTabSz="901700">
              <a:lnSpc>
                <a:spcPct val="90000"/>
              </a:lnSpc>
              <a:buNone/>
            </a:pPr>
            <a:r>
              <a:rPr lang="nl-NL" sz="4000" dirty="0" smtClean="0"/>
              <a:t>5 </a:t>
            </a:r>
            <a:r>
              <a:rPr lang="nl-NL" sz="4000" dirty="0"/>
              <a:t>+</a:t>
            </a:r>
            <a:r>
              <a:rPr lang="nl-NL" sz="4000" dirty="0" smtClean="0"/>
              <a:t> 9 = </a:t>
            </a:r>
            <a:r>
              <a:rPr lang="nl-NL" sz="4000" dirty="0" smtClean="0">
                <a:solidFill>
                  <a:srgbClr val="FF0000"/>
                </a:solidFill>
              </a:rPr>
              <a:t>?</a:t>
            </a:r>
            <a:endParaRPr lang="nl-NL" sz="4000" dirty="0">
              <a:solidFill>
                <a:srgbClr val="FF0000"/>
              </a:solidFill>
            </a:endParaRPr>
          </a:p>
        </p:txBody>
      </p:sp>
      <p:sp>
        <p:nvSpPr>
          <p:cNvPr id="10" name="Rectangle 4"/>
          <p:cNvSpPr>
            <a:spLocks noChangeArrowheads="1"/>
          </p:cNvSpPr>
          <p:nvPr/>
        </p:nvSpPr>
        <p:spPr bwMode="auto">
          <a:xfrm>
            <a:off x="5436096" y="1628800"/>
            <a:ext cx="3168352" cy="401000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</p:spPr>
        <p:txBody>
          <a:bodyPr anchor="ctr"/>
          <a:lstStyle/>
          <a:p>
            <a:pPr marL="192088" lvl="1" indent="163513" algn="l" defTabSz="901700">
              <a:lnSpc>
                <a:spcPct val="90000"/>
              </a:lnSpc>
              <a:spcBef>
                <a:spcPct val="20000"/>
              </a:spcBef>
              <a:buFont typeface="Wingdings" pitchFamily="2" charset="2"/>
              <a:buNone/>
            </a:pPr>
            <a:r>
              <a:rPr lang="nl-NL" sz="4000" dirty="0" smtClean="0"/>
              <a:t>14</a:t>
            </a:r>
            <a:endParaRPr lang="nl-NL" sz="4000" b="0" dirty="0"/>
          </a:p>
        </p:txBody>
      </p:sp>
    </p:spTree>
    <p:extLst>
      <p:ext uri="{BB962C8B-B14F-4D97-AF65-F5344CB8AC3E}">
        <p14:creationId xmlns:p14="http://schemas.microsoft.com/office/powerpoint/2010/main" val="25871242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1"/>
          <p:cNvSpPr txBox="1">
            <a:spLocks/>
          </p:cNvSpPr>
          <p:nvPr/>
        </p:nvSpPr>
        <p:spPr>
          <a:xfrm>
            <a:off x="611560" y="332656"/>
            <a:ext cx="7772400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l-NL" dirty="0" smtClean="0"/>
              <a:t>Vraag 14</a:t>
            </a:r>
            <a:endParaRPr lang="nl-NL" dirty="0"/>
          </a:p>
        </p:txBody>
      </p:sp>
      <p:sp>
        <p:nvSpPr>
          <p:cNvPr id="9" name="Rectangle 3"/>
          <p:cNvSpPr txBox="1">
            <a:spLocks noChangeArrowheads="1"/>
          </p:cNvSpPr>
          <p:nvPr/>
        </p:nvSpPr>
        <p:spPr>
          <a:xfrm>
            <a:off x="467544" y="1628800"/>
            <a:ext cx="4752528" cy="4010000"/>
          </a:xfrm>
          <a:prstGeom prst="rect">
            <a:avLst/>
          </a:prstGeom>
          <a:solidFill>
            <a:srgbClr val="FFFFFF"/>
          </a:solidFill>
        </p:spPr>
        <p:txBody>
          <a:bodyPr vert="horz" lIns="91440" tIns="45720" rIns="91440" bIns="45720" rtlCol="0" anchor="ctr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92088" lvl="1" indent="163513" defTabSz="901700">
              <a:lnSpc>
                <a:spcPct val="90000"/>
              </a:lnSpc>
              <a:buNone/>
            </a:pPr>
            <a:r>
              <a:rPr lang="nl-NL" sz="4000" dirty="0" smtClean="0"/>
              <a:t>samen 8.</a:t>
            </a:r>
          </a:p>
          <a:p>
            <a:pPr marL="192088" lvl="1" indent="163513" defTabSz="901700">
              <a:lnSpc>
                <a:spcPct val="90000"/>
              </a:lnSpc>
              <a:buNone/>
            </a:pPr>
            <a:endParaRPr lang="nl-NL" sz="4000" dirty="0"/>
          </a:p>
        </p:txBody>
      </p:sp>
      <p:sp>
        <p:nvSpPr>
          <p:cNvPr id="10" name="Rectangle 4"/>
          <p:cNvSpPr>
            <a:spLocks noChangeArrowheads="1"/>
          </p:cNvSpPr>
          <p:nvPr/>
        </p:nvSpPr>
        <p:spPr bwMode="auto">
          <a:xfrm>
            <a:off x="5436096" y="1628800"/>
            <a:ext cx="3168352" cy="401000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</p:spPr>
        <p:txBody>
          <a:bodyPr anchor="ctr"/>
          <a:lstStyle/>
          <a:p>
            <a:pPr marL="192088" lvl="1" indent="163513" algn="l" defTabSz="901700">
              <a:lnSpc>
                <a:spcPct val="90000"/>
              </a:lnSpc>
              <a:spcBef>
                <a:spcPct val="20000"/>
              </a:spcBef>
              <a:buFont typeface="Wingdings" pitchFamily="2" charset="2"/>
              <a:buNone/>
            </a:pPr>
            <a:r>
              <a:rPr lang="nl-NL" sz="4000" dirty="0" smtClean="0"/>
              <a:t>4</a:t>
            </a:r>
            <a:endParaRPr lang="nl-NL" sz="4000" b="0" dirty="0"/>
          </a:p>
        </p:txBody>
      </p:sp>
      <p:graphicFrame>
        <p:nvGraphicFramePr>
          <p:cNvPr id="2" name="Tabel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54266493"/>
              </p:ext>
            </p:extLst>
          </p:nvPr>
        </p:nvGraphicFramePr>
        <p:xfrm>
          <a:off x="946580" y="3789040"/>
          <a:ext cx="3794456" cy="587288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897228"/>
                <a:gridCol w="1897228"/>
              </a:tblGrid>
              <a:tr h="587288">
                <a:tc>
                  <a:txBody>
                    <a:bodyPr/>
                    <a:lstStyle/>
                    <a:p>
                      <a:pPr algn="ctr"/>
                      <a:r>
                        <a:rPr lang="nl-NL" sz="3200" dirty="0" smtClean="0"/>
                        <a:t>4</a:t>
                      </a:r>
                      <a:endParaRPr lang="nl-NL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3200" dirty="0" smtClean="0">
                          <a:solidFill>
                            <a:srgbClr val="FF0000"/>
                          </a:solidFill>
                        </a:rPr>
                        <a:t>?</a:t>
                      </a:r>
                      <a:endParaRPr lang="nl-NL" sz="32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29979402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1"/>
          <p:cNvSpPr txBox="1">
            <a:spLocks/>
          </p:cNvSpPr>
          <p:nvPr/>
        </p:nvSpPr>
        <p:spPr>
          <a:xfrm>
            <a:off x="611560" y="332656"/>
            <a:ext cx="7772400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l-NL" dirty="0" smtClean="0"/>
              <a:t>Vraag 15</a:t>
            </a:r>
            <a:endParaRPr lang="nl-NL" dirty="0"/>
          </a:p>
        </p:txBody>
      </p:sp>
      <p:sp>
        <p:nvSpPr>
          <p:cNvPr id="9" name="Rectangle 3"/>
          <p:cNvSpPr txBox="1">
            <a:spLocks noChangeArrowheads="1"/>
          </p:cNvSpPr>
          <p:nvPr/>
        </p:nvSpPr>
        <p:spPr>
          <a:xfrm>
            <a:off x="467544" y="1628800"/>
            <a:ext cx="4752528" cy="4010000"/>
          </a:xfrm>
          <a:prstGeom prst="rect">
            <a:avLst/>
          </a:prstGeom>
          <a:solidFill>
            <a:srgbClr val="FFFFFF"/>
          </a:solidFill>
        </p:spPr>
        <p:txBody>
          <a:bodyPr vert="horz" lIns="91440" tIns="45720" rIns="91440" bIns="45720" rtlCol="0" anchor="ctr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92088" lvl="1" indent="163513" defTabSz="901700">
              <a:lnSpc>
                <a:spcPct val="90000"/>
              </a:lnSpc>
              <a:buNone/>
            </a:pPr>
            <a:r>
              <a:rPr lang="nl-NL" sz="4000" dirty="0" smtClean="0"/>
              <a:t>samen 12.</a:t>
            </a:r>
          </a:p>
          <a:p>
            <a:pPr marL="192088" lvl="1" indent="163513" defTabSz="901700">
              <a:lnSpc>
                <a:spcPct val="90000"/>
              </a:lnSpc>
              <a:buNone/>
            </a:pPr>
            <a:endParaRPr lang="nl-NL" sz="4000" dirty="0"/>
          </a:p>
        </p:txBody>
      </p:sp>
      <p:sp>
        <p:nvSpPr>
          <p:cNvPr id="10" name="Rectangle 4"/>
          <p:cNvSpPr>
            <a:spLocks noChangeArrowheads="1"/>
          </p:cNvSpPr>
          <p:nvPr/>
        </p:nvSpPr>
        <p:spPr bwMode="auto">
          <a:xfrm>
            <a:off x="5436096" y="1628800"/>
            <a:ext cx="3168352" cy="401000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</p:spPr>
        <p:txBody>
          <a:bodyPr anchor="ctr"/>
          <a:lstStyle/>
          <a:p>
            <a:pPr marL="192088" lvl="1" indent="163513" algn="l" defTabSz="901700">
              <a:lnSpc>
                <a:spcPct val="90000"/>
              </a:lnSpc>
              <a:spcBef>
                <a:spcPct val="20000"/>
              </a:spcBef>
              <a:buFont typeface="Wingdings" pitchFamily="2" charset="2"/>
              <a:buNone/>
            </a:pPr>
            <a:r>
              <a:rPr lang="nl-NL" sz="4000" dirty="0" smtClean="0"/>
              <a:t>4</a:t>
            </a:r>
            <a:endParaRPr lang="nl-NL" sz="4000" b="0" dirty="0"/>
          </a:p>
        </p:txBody>
      </p:sp>
      <p:graphicFrame>
        <p:nvGraphicFramePr>
          <p:cNvPr id="2" name="Tabel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63672142"/>
              </p:ext>
            </p:extLst>
          </p:nvPr>
        </p:nvGraphicFramePr>
        <p:xfrm>
          <a:off x="946580" y="3789040"/>
          <a:ext cx="3794456" cy="587288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897228"/>
                <a:gridCol w="1897228"/>
              </a:tblGrid>
              <a:tr h="587288">
                <a:tc>
                  <a:txBody>
                    <a:bodyPr/>
                    <a:lstStyle/>
                    <a:p>
                      <a:pPr algn="ctr"/>
                      <a:r>
                        <a:rPr lang="nl-NL" sz="3200" dirty="0" smtClean="0"/>
                        <a:t>8</a:t>
                      </a:r>
                      <a:endParaRPr lang="nl-NL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3200" dirty="0" smtClean="0">
                          <a:solidFill>
                            <a:srgbClr val="FF0000"/>
                          </a:solidFill>
                        </a:rPr>
                        <a:t>?</a:t>
                      </a:r>
                      <a:endParaRPr lang="nl-NL" sz="32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57085759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1"/>
          <p:cNvSpPr txBox="1">
            <a:spLocks/>
          </p:cNvSpPr>
          <p:nvPr/>
        </p:nvSpPr>
        <p:spPr>
          <a:xfrm>
            <a:off x="323528" y="332656"/>
            <a:ext cx="8496944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l-NL" sz="3600" dirty="0"/>
              <a:t>b</a:t>
            </a:r>
            <a:r>
              <a:rPr lang="nl-NL" sz="3600" dirty="0" smtClean="0"/>
              <a:t>onus</a:t>
            </a:r>
            <a:r>
              <a:rPr lang="nl-NL" dirty="0"/>
              <a:t/>
            </a:r>
            <a:br>
              <a:rPr lang="nl-NL" dirty="0"/>
            </a:br>
            <a:r>
              <a:rPr lang="nl-NL" dirty="0" smtClean="0"/>
              <a:t>hoeveel ogen hebben spinnen?</a:t>
            </a:r>
            <a:endParaRPr lang="nl-NL" dirty="0"/>
          </a:p>
        </p:txBody>
      </p:sp>
      <p:pic>
        <p:nvPicPr>
          <p:cNvPr id="8" name="Picture 9" descr="Z:\producties\Malmberg\umb jan vd meijden ppt sjablonen\logo mallmberg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429375"/>
            <a:ext cx="9144000" cy="428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5310" y="1988840"/>
            <a:ext cx="2993380" cy="39911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655553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1"/>
          <p:cNvSpPr txBox="1">
            <a:spLocks/>
          </p:cNvSpPr>
          <p:nvPr/>
        </p:nvSpPr>
        <p:spPr>
          <a:xfrm>
            <a:off x="611560" y="332656"/>
            <a:ext cx="7772400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l-NL" smtClean="0"/>
              <a:t>Vraag 1</a:t>
            </a:r>
            <a:endParaRPr lang="nl-NL"/>
          </a:p>
        </p:txBody>
      </p:sp>
      <p:sp>
        <p:nvSpPr>
          <p:cNvPr id="9" name="Rectangle 3"/>
          <p:cNvSpPr txBox="1">
            <a:spLocks noChangeArrowheads="1"/>
          </p:cNvSpPr>
          <p:nvPr/>
        </p:nvSpPr>
        <p:spPr>
          <a:xfrm>
            <a:off x="467544" y="1628800"/>
            <a:ext cx="4752528" cy="4010000"/>
          </a:xfrm>
          <a:prstGeom prst="rect">
            <a:avLst/>
          </a:prstGeom>
          <a:solidFill>
            <a:srgbClr val="FFFFFF"/>
          </a:solidFill>
        </p:spPr>
        <p:txBody>
          <a:bodyPr vert="horz" lIns="91440" tIns="45720" rIns="91440" bIns="45720" rtlCol="0" anchor="ctr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92088" lvl="1" indent="163513" defTabSz="901700">
              <a:lnSpc>
                <a:spcPct val="90000"/>
              </a:lnSpc>
              <a:buNone/>
            </a:pPr>
            <a:r>
              <a:rPr lang="nl-NL" sz="4000" dirty="0" smtClean="0"/>
              <a:t>samen 10.</a:t>
            </a:r>
          </a:p>
          <a:p>
            <a:pPr marL="192088" lvl="1" indent="163513" defTabSz="901700">
              <a:lnSpc>
                <a:spcPct val="90000"/>
              </a:lnSpc>
              <a:buNone/>
            </a:pPr>
            <a:endParaRPr lang="nl-NL" sz="4000" dirty="0"/>
          </a:p>
        </p:txBody>
      </p:sp>
      <p:sp>
        <p:nvSpPr>
          <p:cNvPr id="10" name="Rectangle 4"/>
          <p:cNvSpPr>
            <a:spLocks noChangeArrowheads="1"/>
          </p:cNvSpPr>
          <p:nvPr/>
        </p:nvSpPr>
        <p:spPr bwMode="auto">
          <a:xfrm>
            <a:off x="5436096" y="1628800"/>
            <a:ext cx="3168352" cy="401000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</p:spPr>
        <p:txBody>
          <a:bodyPr anchor="ctr"/>
          <a:lstStyle/>
          <a:p>
            <a:pPr marL="192088" lvl="1" indent="163513" algn="l" defTabSz="901700">
              <a:lnSpc>
                <a:spcPct val="90000"/>
              </a:lnSpc>
              <a:spcBef>
                <a:spcPct val="20000"/>
              </a:spcBef>
              <a:buFont typeface="Wingdings" pitchFamily="2" charset="2"/>
              <a:buNone/>
            </a:pPr>
            <a:r>
              <a:rPr lang="nl-NL" sz="4000" dirty="0" smtClean="0"/>
              <a:t>3</a:t>
            </a:r>
            <a:endParaRPr lang="nl-NL" sz="4000" b="0" dirty="0"/>
          </a:p>
        </p:txBody>
      </p:sp>
      <p:graphicFrame>
        <p:nvGraphicFramePr>
          <p:cNvPr id="2" name="Tabel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14169864"/>
              </p:ext>
            </p:extLst>
          </p:nvPr>
        </p:nvGraphicFramePr>
        <p:xfrm>
          <a:off x="946580" y="3789040"/>
          <a:ext cx="3794456" cy="587288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897228"/>
                <a:gridCol w="1897228"/>
              </a:tblGrid>
              <a:tr h="587288">
                <a:tc>
                  <a:txBody>
                    <a:bodyPr/>
                    <a:lstStyle/>
                    <a:p>
                      <a:pPr algn="ctr"/>
                      <a:r>
                        <a:rPr lang="nl-NL" sz="3200" dirty="0" smtClean="0"/>
                        <a:t>7</a:t>
                      </a:r>
                      <a:endParaRPr lang="nl-NL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3200" dirty="0" smtClean="0">
                          <a:solidFill>
                            <a:srgbClr val="FF0000"/>
                          </a:solidFill>
                        </a:rPr>
                        <a:t>?</a:t>
                      </a:r>
                      <a:endParaRPr lang="nl-NL" sz="32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57896863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95536" y="620689"/>
            <a:ext cx="8291264" cy="5328592"/>
          </a:xfrm>
          <a:solidFill>
            <a:srgbClr val="FFC000">
              <a:alpha val="77000"/>
            </a:srgbClr>
          </a:solidFill>
        </p:spPr>
        <p:txBody>
          <a:bodyPr/>
          <a:lstStyle/>
          <a:p>
            <a:pPr algn="ctr"/>
            <a:endParaRPr lang="nl-NL" dirty="0" smtClean="0"/>
          </a:p>
          <a:p>
            <a:pPr marL="0" indent="0" algn="ctr">
              <a:buNone/>
            </a:pPr>
            <a:r>
              <a:rPr lang="nl-NL" sz="4000" dirty="0" smtClean="0"/>
              <a:t>Het </a:t>
            </a:r>
            <a:r>
              <a:rPr lang="nl-NL" sz="4000" dirty="0"/>
              <a:t>goede antwoord is:</a:t>
            </a:r>
          </a:p>
          <a:p>
            <a:pPr marL="0" indent="0" algn="ctr">
              <a:buNone/>
            </a:pPr>
            <a:r>
              <a:rPr lang="nl-NL" sz="4000" b="1" dirty="0" smtClean="0"/>
              <a:t>8 ogen</a:t>
            </a:r>
            <a:endParaRPr lang="nl-NL" sz="4000" b="1" dirty="0"/>
          </a:p>
          <a:p>
            <a:pPr marL="0" indent="0" algn="ctr">
              <a:buNone/>
            </a:pPr>
            <a:r>
              <a:rPr lang="nl-NL" sz="2800" dirty="0" smtClean="0"/>
              <a:t>de meeste spinnen hebben 4 paar ogen.</a:t>
            </a:r>
          </a:p>
          <a:p>
            <a:pPr marL="0" indent="0" algn="ctr">
              <a:buNone/>
            </a:pPr>
            <a:r>
              <a:rPr lang="nl-NL" sz="2800" dirty="0" smtClean="0"/>
              <a:t>ze zitten aan de voor- achter- en zijkant van de kop.</a:t>
            </a:r>
          </a:p>
          <a:p>
            <a:pPr marL="0" indent="0" algn="ctr">
              <a:buNone/>
            </a:pPr>
            <a:endParaRPr lang="nl-NL" sz="4000" dirty="0" smtClean="0"/>
          </a:p>
          <a:p>
            <a:pPr marL="0" indent="0" algn="ctr">
              <a:buNone/>
            </a:pPr>
            <a:r>
              <a:rPr lang="nl-NL" sz="4000" b="1" dirty="0"/>
              <a:t>w</a:t>
            </a:r>
            <a:r>
              <a:rPr lang="nl-NL" sz="4000" b="1" dirty="0" smtClean="0"/>
              <a:t>ie </a:t>
            </a:r>
            <a:r>
              <a:rPr lang="nl-NL" sz="4000" b="1" dirty="0"/>
              <a:t>zat het dichtst bij?</a:t>
            </a:r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2126056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2749" y="0"/>
            <a:ext cx="5138501" cy="6858000"/>
          </a:xfrm>
          <a:prstGeom prst="rect">
            <a:avLst/>
          </a:prstGeom>
        </p:spPr>
      </p:pic>
      <p:sp>
        <p:nvSpPr>
          <p:cNvPr id="10" name="Rechthoek 9"/>
          <p:cNvSpPr/>
          <p:nvPr/>
        </p:nvSpPr>
        <p:spPr>
          <a:xfrm>
            <a:off x="848069" y="1255682"/>
            <a:ext cx="7447873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nl-NL" sz="8000" b="1" spc="5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De winnaars</a:t>
            </a:r>
            <a:endParaRPr lang="nl-NL" sz="8000" b="1" cap="none" spc="5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</a:endParaRPr>
          </a:p>
        </p:txBody>
      </p:sp>
      <p:pic>
        <p:nvPicPr>
          <p:cNvPr id="7" name="Picture 9" descr="Z:\producties\Malmberg\umb jan vd meijden ppt sjablonen\logo mallmberg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429375"/>
            <a:ext cx="9144000" cy="428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065398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1"/>
          <p:cNvSpPr txBox="1">
            <a:spLocks/>
          </p:cNvSpPr>
          <p:nvPr/>
        </p:nvSpPr>
        <p:spPr>
          <a:xfrm>
            <a:off x="611560" y="332656"/>
            <a:ext cx="7772400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l-NL" dirty="0" smtClean="0"/>
              <a:t>Vraag 2</a:t>
            </a:r>
            <a:endParaRPr lang="nl-NL" dirty="0"/>
          </a:p>
        </p:txBody>
      </p:sp>
      <p:sp>
        <p:nvSpPr>
          <p:cNvPr id="10" name="Rectangle 4"/>
          <p:cNvSpPr>
            <a:spLocks noChangeArrowheads="1"/>
          </p:cNvSpPr>
          <p:nvPr/>
        </p:nvSpPr>
        <p:spPr bwMode="auto">
          <a:xfrm>
            <a:off x="5436096" y="1628800"/>
            <a:ext cx="3168352" cy="401000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</p:spPr>
        <p:txBody>
          <a:bodyPr anchor="ctr"/>
          <a:lstStyle/>
          <a:p>
            <a:pPr marL="192088" lvl="1" indent="163513" algn="l" defTabSz="901700">
              <a:lnSpc>
                <a:spcPct val="90000"/>
              </a:lnSpc>
              <a:spcBef>
                <a:spcPct val="20000"/>
              </a:spcBef>
              <a:buFont typeface="Wingdings" pitchFamily="2" charset="2"/>
              <a:buNone/>
            </a:pPr>
            <a:r>
              <a:rPr lang="nl-NL" sz="4000" b="0" dirty="0" smtClean="0"/>
              <a:t>10</a:t>
            </a:r>
            <a:endParaRPr lang="nl-NL" sz="4000" b="0" dirty="0"/>
          </a:p>
        </p:txBody>
      </p:sp>
      <p:sp>
        <p:nvSpPr>
          <p:cNvPr id="20" name="Rectangle 3"/>
          <p:cNvSpPr txBox="1">
            <a:spLocks noChangeArrowheads="1"/>
          </p:cNvSpPr>
          <p:nvPr/>
        </p:nvSpPr>
        <p:spPr>
          <a:xfrm>
            <a:off x="467544" y="1628800"/>
            <a:ext cx="4752528" cy="4010000"/>
          </a:xfrm>
          <a:prstGeom prst="rect">
            <a:avLst/>
          </a:prstGeom>
          <a:solidFill>
            <a:srgbClr val="FFFFFF"/>
          </a:solidFill>
        </p:spPr>
        <p:txBody>
          <a:bodyPr vert="horz" lIns="91440" tIns="45720" rIns="91440" bIns="45720" rtlCol="0" anchor="ctr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92088" lvl="1" indent="163513" defTabSz="901700">
              <a:lnSpc>
                <a:spcPct val="90000"/>
              </a:lnSpc>
              <a:buNone/>
            </a:pPr>
            <a:endParaRPr lang="nl-NL" sz="4000" dirty="0"/>
          </a:p>
        </p:txBody>
      </p:sp>
      <p:sp>
        <p:nvSpPr>
          <p:cNvPr id="5" name="Tekstvak 4"/>
          <p:cNvSpPr txBox="1"/>
          <p:nvPr/>
        </p:nvSpPr>
        <p:spPr>
          <a:xfrm>
            <a:off x="1043608" y="1988840"/>
            <a:ext cx="4032448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nl-NL" sz="2400" dirty="0" smtClean="0"/>
          </a:p>
          <a:p>
            <a:endParaRPr lang="nl-NL" sz="2400" dirty="0"/>
          </a:p>
          <a:p>
            <a:endParaRPr lang="nl-NL" sz="2400" dirty="0" smtClean="0"/>
          </a:p>
          <a:p>
            <a:r>
              <a:rPr lang="nl-NL" sz="4000" dirty="0" smtClean="0"/>
              <a:t>15 – 5 = </a:t>
            </a:r>
            <a:r>
              <a:rPr lang="nl-NL" sz="4000" dirty="0" smtClean="0">
                <a:solidFill>
                  <a:srgbClr val="FF0000"/>
                </a:solidFill>
              </a:rPr>
              <a:t>?</a:t>
            </a:r>
            <a:endParaRPr lang="nl-NL" sz="4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59934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1"/>
          <p:cNvSpPr txBox="1">
            <a:spLocks/>
          </p:cNvSpPr>
          <p:nvPr/>
        </p:nvSpPr>
        <p:spPr>
          <a:xfrm>
            <a:off x="611560" y="332656"/>
            <a:ext cx="7772400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l-NL" dirty="0" smtClean="0"/>
              <a:t>Vraag 3</a:t>
            </a:r>
            <a:endParaRPr lang="nl-NL" dirty="0"/>
          </a:p>
        </p:txBody>
      </p:sp>
      <p:sp>
        <p:nvSpPr>
          <p:cNvPr id="9" name="Rectangle 3"/>
          <p:cNvSpPr txBox="1">
            <a:spLocks noChangeArrowheads="1"/>
          </p:cNvSpPr>
          <p:nvPr/>
        </p:nvSpPr>
        <p:spPr>
          <a:xfrm>
            <a:off x="467544" y="1628800"/>
            <a:ext cx="4752528" cy="4010000"/>
          </a:xfrm>
          <a:prstGeom prst="rect">
            <a:avLst/>
          </a:prstGeom>
          <a:solidFill>
            <a:srgbClr val="FFFFFF"/>
          </a:solidFill>
        </p:spPr>
        <p:txBody>
          <a:bodyPr vert="horz" lIns="91440" tIns="45720" rIns="91440" bIns="45720" rtlCol="0" anchor="ctr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92088" lvl="1" indent="163513" defTabSz="901700">
              <a:lnSpc>
                <a:spcPct val="90000"/>
              </a:lnSpc>
              <a:buNone/>
            </a:pPr>
            <a:r>
              <a:rPr lang="nl-NL" sz="4000" dirty="0" smtClean="0"/>
              <a:t>2 + 7 = </a:t>
            </a:r>
            <a:r>
              <a:rPr lang="nl-NL" sz="4000" dirty="0" smtClean="0">
                <a:solidFill>
                  <a:srgbClr val="FF0000"/>
                </a:solidFill>
              </a:rPr>
              <a:t>?</a:t>
            </a:r>
            <a:r>
              <a:rPr lang="nl-NL" sz="4000" dirty="0" smtClean="0"/>
              <a:t> </a:t>
            </a:r>
            <a:endParaRPr lang="nl-NL" sz="4000" dirty="0"/>
          </a:p>
        </p:txBody>
      </p:sp>
      <p:sp>
        <p:nvSpPr>
          <p:cNvPr id="10" name="Rectangle 4"/>
          <p:cNvSpPr>
            <a:spLocks noChangeArrowheads="1"/>
          </p:cNvSpPr>
          <p:nvPr/>
        </p:nvSpPr>
        <p:spPr bwMode="auto">
          <a:xfrm>
            <a:off x="5436096" y="1628800"/>
            <a:ext cx="3168352" cy="401000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</p:spPr>
        <p:txBody>
          <a:bodyPr anchor="ctr"/>
          <a:lstStyle/>
          <a:p>
            <a:pPr marL="192088" lvl="1" indent="163513" algn="l" defTabSz="901700">
              <a:lnSpc>
                <a:spcPct val="90000"/>
              </a:lnSpc>
              <a:spcBef>
                <a:spcPct val="20000"/>
              </a:spcBef>
              <a:buFont typeface="Wingdings" pitchFamily="2" charset="2"/>
              <a:buNone/>
            </a:pPr>
            <a:r>
              <a:rPr lang="nl-NL" sz="4000" dirty="0" smtClean="0"/>
              <a:t>9</a:t>
            </a:r>
            <a:endParaRPr lang="nl-NL" sz="4000" b="0" dirty="0"/>
          </a:p>
        </p:txBody>
      </p:sp>
    </p:spTree>
    <p:extLst>
      <p:ext uri="{BB962C8B-B14F-4D97-AF65-F5344CB8AC3E}">
        <p14:creationId xmlns:p14="http://schemas.microsoft.com/office/powerpoint/2010/main" val="14079133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1"/>
          <p:cNvSpPr txBox="1">
            <a:spLocks/>
          </p:cNvSpPr>
          <p:nvPr/>
        </p:nvSpPr>
        <p:spPr>
          <a:xfrm>
            <a:off x="611560" y="332656"/>
            <a:ext cx="7772400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l-NL" dirty="0" smtClean="0"/>
              <a:t>Vraag 4</a:t>
            </a:r>
            <a:endParaRPr lang="nl-NL" dirty="0"/>
          </a:p>
        </p:txBody>
      </p:sp>
      <p:sp>
        <p:nvSpPr>
          <p:cNvPr id="9" name="Rectangle 3"/>
          <p:cNvSpPr txBox="1">
            <a:spLocks noChangeArrowheads="1"/>
          </p:cNvSpPr>
          <p:nvPr/>
        </p:nvSpPr>
        <p:spPr>
          <a:xfrm>
            <a:off x="467544" y="1628800"/>
            <a:ext cx="4752528" cy="4010000"/>
          </a:xfrm>
          <a:prstGeom prst="rect">
            <a:avLst/>
          </a:prstGeom>
          <a:solidFill>
            <a:srgbClr val="FFFFFF"/>
          </a:solidFill>
        </p:spPr>
        <p:txBody>
          <a:bodyPr vert="horz" lIns="91440" tIns="45720" rIns="91440" bIns="45720" rtlCol="0" anchor="ctr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92088" lvl="1" indent="163513" defTabSz="901700">
              <a:lnSpc>
                <a:spcPct val="90000"/>
              </a:lnSpc>
              <a:buNone/>
            </a:pPr>
            <a:r>
              <a:rPr lang="nl-NL" sz="4000" dirty="0" smtClean="0"/>
              <a:t>samen 10.</a:t>
            </a:r>
          </a:p>
          <a:p>
            <a:pPr marL="192088" lvl="1" indent="163513" defTabSz="901700">
              <a:lnSpc>
                <a:spcPct val="90000"/>
              </a:lnSpc>
              <a:buNone/>
            </a:pPr>
            <a:endParaRPr lang="nl-NL" sz="4000" dirty="0"/>
          </a:p>
        </p:txBody>
      </p:sp>
      <p:sp>
        <p:nvSpPr>
          <p:cNvPr id="10" name="Rectangle 4"/>
          <p:cNvSpPr>
            <a:spLocks noChangeArrowheads="1"/>
          </p:cNvSpPr>
          <p:nvPr/>
        </p:nvSpPr>
        <p:spPr bwMode="auto">
          <a:xfrm>
            <a:off x="5436096" y="1628800"/>
            <a:ext cx="3168352" cy="401000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</p:spPr>
        <p:txBody>
          <a:bodyPr anchor="ctr"/>
          <a:lstStyle/>
          <a:p>
            <a:pPr marL="192088" lvl="1" indent="163513" algn="l" defTabSz="901700">
              <a:lnSpc>
                <a:spcPct val="90000"/>
              </a:lnSpc>
              <a:spcBef>
                <a:spcPct val="20000"/>
              </a:spcBef>
              <a:buFont typeface="Wingdings" pitchFamily="2" charset="2"/>
              <a:buNone/>
            </a:pPr>
            <a:r>
              <a:rPr lang="nl-NL" sz="4000" dirty="0" smtClean="0"/>
              <a:t>9</a:t>
            </a:r>
            <a:endParaRPr lang="nl-NL" sz="4000" b="0" dirty="0"/>
          </a:p>
        </p:txBody>
      </p:sp>
      <p:graphicFrame>
        <p:nvGraphicFramePr>
          <p:cNvPr id="2" name="Tabel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82294838"/>
              </p:ext>
            </p:extLst>
          </p:nvPr>
        </p:nvGraphicFramePr>
        <p:xfrm>
          <a:off x="946580" y="3789040"/>
          <a:ext cx="3794456" cy="587288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897228"/>
                <a:gridCol w="1897228"/>
              </a:tblGrid>
              <a:tr h="587288">
                <a:tc>
                  <a:txBody>
                    <a:bodyPr/>
                    <a:lstStyle/>
                    <a:p>
                      <a:pPr algn="ctr"/>
                      <a:r>
                        <a:rPr lang="nl-NL" sz="3200" dirty="0" smtClean="0"/>
                        <a:t>1</a:t>
                      </a:r>
                      <a:endParaRPr lang="nl-NL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3200" dirty="0" smtClean="0">
                          <a:solidFill>
                            <a:srgbClr val="FF0000"/>
                          </a:solidFill>
                        </a:rPr>
                        <a:t>?</a:t>
                      </a:r>
                      <a:endParaRPr lang="nl-NL" sz="32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04841795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1"/>
          <p:cNvSpPr txBox="1">
            <a:spLocks/>
          </p:cNvSpPr>
          <p:nvPr/>
        </p:nvSpPr>
        <p:spPr>
          <a:xfrm>
            <a:off x="611560" y="332656"/>
            <a:ext cx="7772400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l-NL" dirty="0" smtClean="0"/>
              <a:t>Vraag </a:t>
            </a:r>
            <a:r>
              <a:rPr lang="nl-NL" dirty="0"/>
              <a:t>5</a:t>
            </a:r>
          </a:p>
        </p:txBody>
      </p:sp>
      <p:sp>
        <p:nvSpPr>
          <p:cNvPr id="9" name="Rectangle 3"/>
          <p:cNvSpPr txBox="1">
            <a:spLocks noChangeArrowheads="1"/>
          </p:cNvSpPr>
          <p:nvPr/>
        </p:nvSpPr>
        <p:spPr>
          <a:xfrm>
            <a:off x="467544" y="1628800"/>
            <a:ext cx="4752528" cy="4010000"/>
          </a:xfrm>
          <a:prstGeom prst="rect">
            <a:avLst/>
          </a:prstGeom>
          <a:solidFill>
            <a:srgbClr val="FFFFFF"/>
          </a:solidFill>
        </p:spPr>
        <p:txBody>
          <a:bodyPr vert="horz" lIns="91440" tIns="45720" rIns="91440" bIns="45720" rtlCol="0" anchor="ctr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92088" lvl="1" indent="163513" defTabSz="901700">
              <a:lnSpc>
                <a:spcPct val="90000"/>
              </a:lnSpc>
              <a:buNone/>
            </a:pPr>
            <a:r>
              <a:rPr lang="nl-NL" sz="3600" dirty="0" smtClean="0"/>
              <a:t>wat erna?</a:t>
            </a:r>
          </a:p>
          <a:p>
            <a:pPr marL="192088" lvl="1" indent="163513" defTabSz="901700">
              <a:lnSpc>
                <a:spcPct val="90000"/>
              </a:lnSpc>
              <a:buNone/>
            </a:pPr>
            <a:endParaRPr lang="nl-NL" sz="3600" dirty="0" smtClean="0"/>
          </a:p>
          <a:p>
            <a:pPr marL="192088" lvl="1" indent="163513" defTabSz="901700">
              <a:lnSpc>
                <a:spcPct val="90000"/>
              </a:lnSpc>
              <a:buNone/>
            </a:pPr>
            <a:endParaRPr lang="nl-NL" sz="4000" dirty="0"/>
          </a:p>
        </p:txBody>
      </p:sp>
      <p:sp>
        <p:nvSpPr>
          <p:cNvPr id="10" name="Rectangle 4"/>
          <p:cNvSpPr>
            <a:spLocks noChangeArrowheads="1"/>
          </p:cNvSpPr>
          <p:nvPr/>
        </p:nvSpPr>
        <p:spPr bwMode="auto">
          <a:xfrm>
            <a:off x="5436096" y="1628800"/>
            <a:ext cx="3168352" cy="401000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</p:spPr>
        <p:txBody>
          <a:bodyPr anchor="ctr"/>
          <a:lstStyle/>
          <a:p>
            <a:pPr marL="192088" lvl="1" indent="163513" algn="l" defTabSz="901700">
              <a:lnSpc>
                <a:spcPct val="90000"/>
              </a:lnSpc>
              <a:spcBef>
                <a:spcPct val="20000"/>
              </a:spcBef>
              <a:buFont typeface="Wingdings" pitchFamily="2" charset="2"/>
              <a:buNone/>
            </a:pPr>
            <a:r>
              <a:rPr lang="nl-NL" sz="3200" b="0" dirty="0" smtClean="0"/>
              <a:t>11</a:t>
            </a:r>
          </a:p>
        </p:txBody>
      </p:sp>
      <p:graphicFrame>
        <p:nvGraphicFramePr>
          <p:cNvPr id="2" name="Tabel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06568898"/>
              </p:ext>
            </p:extLst>
          </p:nvPr>
        </p:nvGraphicFramePr>
        <p:xfrm>
          <a:off x="611560" y="3501008"/>
          <a:ext cx="4464495" cy="947328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1488165"/>
                <a:gridCol w="1488165"/>
                <a:gridCol w="1488165"/>
              </a:tblGrid>
              <a:tr h="947328">
                <a:tc>
                  <a:txBody>
                    <a:bodyPr/>
                    <a:lstStyle/>
                    <a:p>
                      <a:pPr algn="ctr"/>
                      <a:r>
                        <a:rPr lang="nl-NL" sz="4000" dirty="0" smtClean="0"/>
                        <a:t>9</a:t>
                      </a:r>
                      <a:endParaRPr lang="nl-NL" sz="4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4000" dirty="0" smtClean="0"/>
                        <a:t>10</a:t>
                      </a:r>
                      <a:endParaRPr lang="nl-NL" sz="4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4000" dirty="0" smtClean="0">
                          <a:solidFill>
                            <a:srgbClr val="FF0000"/>
                          </a:solidFill>
                        </a:rPr>
                        <a:t>?</a:t>
                      </a:r>
                      <a:endParaRPr lang="nl-NL" sz="40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540814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1"/>
          <p:cNvSpPr txBox="1">
            <a:spLocks/>
          </p:cNvSpPr>
          <p:nvPr/>
        </p:nvSpPr>
        <p:spPr>
          <a:xfrm>
            <a:off x="611560" y="332656"/>
            <a:ext cx="7772400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l-NL" dirty="0" smtClean="0"/>
              <a:t>Vraag </a:t>
            </a:r>
            <a:r>
              <a:rPr lang="nl-NL" dirty="0"/>
              <a:t>6</a:t>
            </a:r>
          </a:p>
        </p:txBody>
      </p:sp>
      <p:sp>
        <p:nvSpPr>
          <p:cNvPr id="9" name="Rectangle 3"/>
          <p:cNvSpPr txBox="1">
            <a:spLocks noChangeArrowheads="1"/>
          </p:cNvSpPr>
          <p:nvPr/>
        </p:nvSpPr>
        <p:spPr>
          <a:xfrm>
            <a:off x="467544" y="1628800"/>
            <a:ext cx="4752528" cy="4010000"/>
          </a:xfrm>
          <a:prstGeom prst="rect">
            <a:avLst/>
          </a:prstGeom>
          <a:solidFill>
            <a:srgbClr val="FFFFFF"/>
          </a:solidFill>
        </p:spPr>
        <p:txBody>
          <a:bodyPr vert="horz" lIns="91440" tIns="45720" rIns="91440" bIns="45720" rtlCol="0" anchor="ctr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92088" lvl="1" indent="163513" defTabSz="901700">
              <a:lnSpc>
                <a:spcPct val="90000"/>
              </a:lnSpc>
              <a:buNone/>
            </a:pPr>
            <a:r>
              <a:rPr lang="nl-NL" sz="3600" dirty="0" smtClean="0"/>
              <a:t>wat erna?</a:t>
            </a:r>
          </a:p>
          <a:p>
            <a:pPr marL="192088" lvl="1" indent="163513" defTabSz="901700">
              <a:lnSpc>
                <a:spcPct val="90000"/>
              </a:lnSpc>
              <a:buNone/>
            </a:pPr>
            <a:endParaRPr lang="nl-NL" sz="3600" dirty="0" smtClean="0"/>
          </a:p>
          <a:p>
            <a:pPr marL="192088" lvl="1" indent="163513" defTabSz="901700">
              <a:lnSpc>
                <a:spcPct val="90000"/>
              </a:lnSpc>
              <a:buNone/>
            </a:pPr>
            <a:endParaRPr lang="nl-NL" sz="4000" dirty="0"/>
          </a:p>
        </p:txBody>
      </p:sp>
      <p:sp>
        <p:nvSpPr>
          <p:cNvPr id="10" name="Rectangle 4"/>
          <p:cNvSpPr>
            <a:spLocks noChangeArrowheads="1"/>
          </p:cNvSpPr>
          <p:nvPr/>
        </p:nvSpPr>
        <p:spPr bwMode="auto">
          <a:xfrm>
            <a:off x="5436096" y="1628800"/>
            <a:ext cx="3168352" cy="401000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</p:spPr>
        <p:txBody>
          <a:bodyPr anchor="ctr"/>
          <a:lstStyle/>
          <a:p>
            <a:pPr marL="192088" lvl="1" indent="163513" algn="l" defTabSz="901700">
              <a:lnSpc>
                <a:spcPct val="90000"/>
              </a:lnSpc>
              <a:spcBef>
                <a:spcPct val="20000"/>
              </a:spcBef>
              <a:buFont typeface="Wingdings" pitchFamily="2" charset="2"/>
              <a:buNone/>
            </a:pPr>
            <a:r>
              <a:rPr lang="nl-NL" sz="3200" b="0" dirty="0" smtClean="0"/>
              <a:t>50</a:t>
            </a:r>
          </a:p>
        </p:txBody>
      </p:sp>
      <p:graphicFrame>
        <p:nvGraphicFramePr>
          <p:cNvPr id="2" name="Tabel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04181693"/>
              </p:ext>
            </p:extLst>
          </p:nvPr>
        </p:nvGraphicFramePr>
        <p:xfrm>
          <a:off x="611560" y="3501008"/>
          <a:ext cx="4464495" cy="947328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1488165"/>
                <a:gridCol w="1488165"/>
                <a:gridCol w="1488165"/>
              </a:tblGrid>
              <a:tr h="947328">
                <a:tc>
                  <a:txBody>
                    <a:bodyPr/>
                    <a:lstStyle/>
                    <a:p>
                      <a:pPr algn="ctr"/>
                      <a:r>
                        <a:rPr lang="nl-NL" sz="4000" dirty="0" smtClean="0"/>
                        <a:t>48</a:t>
                      </a:r>
                      <a:endParaRPr lang="nl-NL" sz="4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4000" dirty="0" smtClean="0"/>
                        <a:t>49</a:t>
                      </a:r>
                      <a:endParaRPr lang="nl-NL" sz="4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4000" dirty="0" smtClean="0">
                          <a:solidFill>
                            <a:srgbClr val="FF0000"/>
                          </a:solidFill>
                        </a:rPr>
                        <a:t>?</a:t>
                      </a:r>
                      <a:endParaRPr lang="nl-NL" sz="40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868905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2749" y="0"/>
            <a:ext cx="5138501" cy="6858000"/>
          </a:xfrm>
          <a:prstGeom prst="rect">
            <a:avLst/>
          </a:prstGeom>
        </p:spPr>
      </p:pic>
      <p:sp>
        <p:nvSpPr>
          <p:cNvPr id="7" name="Rechthoek 6"/>
          <p:cNvSpPr/>
          <p:nvPr/>
        </p:nvSpPr>
        <p:spPr>
          <a:xfrm>
            <a:off x="807989" y="1255682"/>
            <a:ext cx="7528023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nl-NL" sz="8000" b="1" cap="none" spc="5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Tussenstand</a:t>
            </a:r>
            <a:endParaRPr lang="nl-NL" sz="8000" b="1" cap="none" spc="5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</a:endParaRPr>
          </a:p>
        </p:txBody>
      </p:sp>
      <p:pic>
        <p:nvPicPr>
          <p:cNvPr id="4" name="Picture 9" descr="Z:\producties\Malmberg\umb jan vd meijden ppt sjablonen\logo mallmberg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429375"/>
            <a:ext cx="9144000" cy="428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58565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1"/>
          <p:cNvSpPr txBox="1">
            <a:spLocks/>
          </p:cNvSpPr>
          <p:nvPr/>
        </p:nvSpPr>
        <p:spPr>
          <a:xfrm>
            <a:off x="611560" y="332656"/>
            <a:ext cx="7772400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l-NL" dirty="0" smtClean="0"/>
              <a:t>Vraag 7</a:t>
            </a:r>
            <a:endParaRPr lang="nl-NL" dirty="0"/>
          </a:p>
        </p:txBody>
      </p:sp>
      <p:sp>
        <p:nvSpPr>
          <p:cNvPr id="9" name="Rectangle 3"/>
          <p:cNvSpPr txBox="1">
            <a:spLocks noChangeArrowheads="1"/>
          </p:cNvSpPr>
          <p:nvPr/>
        </p:nvSpPr>
        <p:spPr>
          <a:xfrm>
            <a:off x="467544" y="1628800"/>
            <a:ext cx="4752528" cy="4010000"/>
          </a:xfrm>
          <a:prstGeom prst="rect">
            <a:avLst/>
          </a:prstGeom>
          <a:solidFill>
            <a:srgbClr val="FFFFFF"/>
          </a:solidFill>
        </p:spPr>
        <p:txBody>
          <a:bodyPr vert="horz" lIns="91440" tIns="45720" rIns="91440" bIns="45720" rtlCol="0" anchor="ctr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92088" lvl="1" indent="163513" defTabSz="901700">
              <a:lnSpc>
                <a:spcPct val="90000"/>
              </a:lnSpc>
              <a:buNone/>
            </a:pPr>
            <a:r>
              <a:rPr lang="nl-NL" sz="4000" dirty="0" smtClean="0"/>
              <a:t>16 + 2 = </a:t>
            </a:r>
            <a:r>
              <a:rPr lang="nl-NL" sz="4000" dirty="0" smtClean="0">
                <a:solidFill>
                  <a:srgbClr val="FF0000"/>
                </a:solidFill>
              </a:rPr>
              <a:t>?</a:t>
            </a:r>
            <a:endParaRPr lang="nl-NL" sz="4000" dirty="0">
              <a:solidFill>
                <a:srgbClr val="FF0000"/>
              </a:solidFill>
            </a:endParaRPr>
          </a:p>
        </p:txBody>
      </p:sp>
      <p:sp>
        <p:nvSpPr>
          <p:cNvPr id="10" name="Rectangle 4"/>
          <p:cNvSpPr>
            <a:spLocks noChangeArrowheads="1"/>
          </p:cNvSpPr>
          <p:nvPr/>
        </p:nvSpPr>
        <p:spPr bwMode="auto">
          <a:xfrm>
            <a:off x="5436096" y="1628800"/>
            <a:ext cx="3168352" cy="401000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</p:spPr>
        <p:txBody>
          <a:bodyPr anchor="ctr"/>
          <a:lstStyle/>
          <a:p>
            <a:pPr marL="192088" lvl="1" indent="163513" algn="l" defTabSz="901700">
              <a:lnSpc>
                <a:spcPct val="90000"/>
              </a:lnSpc>
              <a:spcBef>
                <a:spcPct val="20000"/>
              </a:spcBef>
              <a:buFont typeface="Wingdings" pitchFamily="2" charset="2"/>
              <a:buNone/>
            </a:pPr>
            <a:r>
              <a:rPr lang="nl-NL" sz="4000" dirty="0" smtClean="0"/>
              <a:t>18</a:t>
            </a:r>
            <a:endParaRPr lang="nl-NL" sz="4000" b="0" dirty="0"/>
          </a:p>
        </p:txBody>
      </p:sp>
    </p:spTree>
    <p:extLst>
      <p:ext uri="{BB962C8B-B14F-4D97-AF65-F5344CB8AC3E}">
        <p14:creationId xmlns:p14="http://schemas.microsoft.com/office/powerpoint/2010/main" val="14170106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Blank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Aspect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blank</Template>
  <TotalTime>2262</TotalTime>
  <Words>192</Words>
  <Application>Microsoft Office PowerPoint</Application>
  <PresentationFormat>Diavoorstelling (4:3)</PresentationFormat>
  <Paragraphs>92</Paragraphs>
  <Slides>21</Slides>
  <Notes>1</Notes>
  <HiddenSlides>0</HiddenSlides>
  <MMClips>0</MMClips>
  <ScaleCrop>false</ScaleCrop>
  <HeadingPairs>
    <vt:vector size="4" baseType="variant">
      <vt:variant>
        <vt:lpstr>Thema</vt:lpstr>
      </vt:variant>
      <vt:variant>
        <vt:i4>1</vt:i4>
      </vt:variant>
      <vt:variant>
        <vt:lpstr>Diatitels</vt:lpstr>
      </vt:variant>
      <vt:variant>
        <vt:i4>21</vt:i4>
      </vt:variant>
    </vt:vector>
  </HeadingPairs>
  <TitlesOfParts>
    <vt:vector size="22" baseType="lpstr">
      <vt:lpstr>Blank</vt:lpstr>
      <vt:lpstr>Pluspunt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Raadsel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</vt:vector>
  </TitlesOfParts>
  <Company>Malmberg Uitgeverij B.V.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Pluspunt</dc:title>
  <dc:creator>Lonneke van Schendel;Cecile van Laarhoven</dc:creator>
  <cp:lastModifiedBy>Esther Hoppenbrouwers</cp:lastModifiedBy>
  <cp:revision>115</cp:revision>
  <dcterms:created xsi:type="dcterms:W3CDTF">2012-11-27T09:49:35Z</dcterms:created>
  <dcterms:modified xsi:type="dcterms:W3CDTF">2016-04-06T09:50:02Z</dcterms:modified>
</cp:coreProperties>
</file>