
<file path=[Content_Types].xml><?xml version="1.0" encoding="utf-8"?>
<Types xmlns="http://schemas.openxmlformats.org/package/2006/content-types">
  <Default Extension="png" ContentType="image/png"/>
  <Default Extension="wmf" ContentType="image/x-w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Override1.xml" ContentType="application/vnd.openxmlformats-officedocument.themeOverrid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0"/>
  </p:notesMasterIdLst>
  <p:sldIdLst>
    <p:sldId id="256" r:id="rId2"/>
    <p:sldId id="258" r:id="rId3"/>
    <p:sldId id="301" r:id="rId4"/>
    <p:sldId id="302" r:id="rId5"/>
    <p:sldId id="303" r:id="rId6"/>
    <p:sldId id="304" r:id="rId7"/>
    <p:sldId id="305" r:id="rId8"/>
    <p:sldId id="306" r:id="rId9"/>
    <p:sldId id="307" r:id="rId10"/>
    <p:sldId id="300" r:id="rId11"/>
    <p:sldId id="308" r:id="rId12"/>
    <p:sldId id="309" r:id="rId13"/>
    <p:sldId id="311" r:id="rId14"/>
    <p:sldId id="313" r:id="rId15"/>
    <p:sldId id="315" r:id="rId16"/>
    <p:sldId id="316" r:id="rId17"/>
    <p:sldId id="318" r:id="rId18"/>
    <p:sldId id="275" r:id="rId19"/>
  </p:sldIdLst>
  <p:sldSz cx="9144000" cy="6858000" type="screen4x3"/>
  <p:notesSz cx="6858000" cy="9144000"/>
  <p:defaultTex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Hanneke" initials="HV" lastIdx="8"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E8902"/>
    <a:srgbClr val="E98E07"/>
    <a:srgbClr val="E0781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76" d="100"/>
          <a:sy n="76" d="100"/>
        </p:scale>
        <p:origin x="-336" y="72"/>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commentAuthors" Target="commentAuthor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nl-NL"/>
          </a:p>
        </p:txBody>
      </p:sp>
      <p:sp>
        <p:nvSpPr>
          <p:cNvPr id="3" name="Tijdelijke aanduiding voor datum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2EC976B-BC41-430C-A9DF-A1842426249B}" type="datetimeFigureOut">
              <a:rPr lang="nl-NL" smtClean="0"/>
              <a:t>4-2-2013</a:t>
            </a:fld>
            <a:endParaRPr lang="nl-NL"/>
          </a:p>
        </p:txBody>
      </p:sp>
      <p:sp>
        <p:nvSpPr>
          <p:cNvPr id="4" name="Tijdelijke aanduiding voor dia-afbeelding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nl-NL"/>
          </a:p>
        </p:txBody>
      </p:sp>
      <p:sp>
        <p:nvSpPr>
          <p:cNvPr id="5" name="Tijdelijke aanduiding voor notities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6" name="Tijdelijke aanduiding voor voettekst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nl-NL"/>
          </a:p>
        </p:txBody>
      </p:sp>
      <p:sp>
        <p:nvSpPr>
          <p:cNvPr id="7" name="Tijdelijke aanduiding voor dianumm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62299286-0CB7-407E-8C36-4A642B12CD04}" type="slidenum">
              <a:rPr lang="nl-NL" smtClean="0"/>
              <a:t>‹nr.›</a:t>
            </a:fld>
            <a:endParaRPr lang="nl-NL"/>
          </a:p>
        </p:txBody>
      </p:sp>
    </p:spTree>
    <p:extLst>
      <p:ext uri="{BB962C8B-B14F-4D97-AF65-F5344CB8AC3E}">
        <p14:creationId xmlns:p14="http://schemas.microsoft.com/office/powerpoint/2010/main" val="183197989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10"/>
          </p:nvPr>
        </p:nvSpPr>
        <p:spPr/>
        <p:txBody>
          <a:bodyPr/>
          <a:lstStyle/>
          <a:p>
            <a:fld id="{62299286-0CB7-407E-8C36-4A642B12CD04}" type="slidenum">
              <a:rPr lang="nl-NL" smtClean="0"/>
              <a:t>18</a:t>
            </a:fld>
            <a:endParaRPr lang="nl-NL"/>
          </a:p>
        </p:txBody>
      </p:sp>
    </p:spTree>
    <p:extLst>
      <p:ext uri="{BB962C8B-B14F-4D97-AF65-F5344CB8AC3E}">
        <p14:creationId xmlns:p14="http://schemas.microsoft.com/office/powerpoint/2010/main" val="115158678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sp>
        <p:nvSpPr>
          <p:cNvPr id="2" name="Titel 1"/>
          <p:cNvSpPr>
            <a:spLocks noGrp="1"/>
          </p:cNvSpPr>
          <p:nvPr>
            <p:ph type="ctrTitle"/>
          </p:nvPr>
        </p:nvSpPr>
        <p:spPr>
          <a:xfrm>
            <a:off x="685800" y="2130425"/>
            <a:ext cx="7772400" cy="1470025"/>
          </a:xfrm>
        </p:spPr>
        <p:txBody>
          <a:bodyPr/>
          <a:lstStyle/>
          <a:p>
            <a:r>
              <a:rPr lang="nl-NL" smtClean="0"/>
              <a:t>Klik om de stijl te bewerken</a:t>
            </a:r>
            <a:endParaRPr lang="nl-NL"/>
          </a:p>
        </p:txBody>
      </p:sp>
      <p:sp>
        <p:nvSpPr>
          <p:cNvPr id="3" name="Ondertitel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nl-NL" smtClean="0"/>
              <a:t>Klik om de ondertitelstijl van het model te bewerken</a:t>
            </a:r>
            <a:endParaRPr lang="nl-NL"/>
          </a:p>
        </p:txBody>
      </p:sp>
      <p:sp>
        <p:nvSpPr>
          <p:cNvPr id="4" name="Tijdelijke aanduiding voor datum 3"/>
          <p:cNvSpPr>
            <a:spLocks noGrp="1"/>
          </p:cNvSpPr>
          <p:nvPr>
            <p:ph type="dt" sz="half" idx="10"/>
          </p:nvPr>
        </p:nvSpPr>
        <p:spPr/>
        <p:txBody>
          <a:bodyPr/>
          <a:lstStyle/>
          <a:p>
            <a:fld id="{FA0C12D0-0942-424D-89DA-51E3F2518ECF}" type="datetimeFigureOut">
              <a:rPr lang="nl-NL" smtClean="0"/>
              <a:t>4-2-2013</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A4571EE7-18E9-425A-9EBD-F1DA2D2E353C}" type="slidenum">
              <a:rPr lang="nl-NL" smtClean="0"/>
              <a:t>‹nr.›</a:t>
            </a:fld>
            <a:endParaRPr lang="nl-NL"/>
          </a:p>
        </p:txBody>
      </p:sp>
    </p:spTree>
    <p:extLst>
      <p:ext uri="{BB962C8B-B14F-4D97-AF65-F5344CB8AC3E}">
        <p14:creationId xmlns:p14="http://schemas.microsoft.com/office/powerpoint/2010/main" val="249438676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Klik om de stijl te bewerken</a:t>
            </a:r>
            <a:endParaRPr lang="nl-NL"/>
          </a:p>
        </p:txBody>
      </p:sp>
      <p:sp>
        <p:nvSpPr>
          <p:cNvPr id="3" name="Tijdelijke aanduiding voor verticale tekst 2"/>
          <p:cNvSpPr>
            <a:spLocks noGrp="1"/>
          </p:cNvSpPr>
          <p:nvPr>
            <p:ph type="body" orient="vert" idx="1"/>
          </p:nvPr>
        </p:nvSpPr>
        <p:spPr/>
        <p:txBody>
          <a:bodyPr vert="eaVert"/>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Tijdelijke aanduiding voor datum 3"/>
          <p:cNvSpPr>
            <a:spLocks noGrp="1"/>
          </p:cNvSpPr>
          <p:nvPr>
            <p:ph type="dt" sz="half" idx="10"/>
          </p:nvPr>
        </p:nvSpPr>
        <p:spPr/>
        <p:txBody>
          <a:bodyPr/>
          <a:lstStyle/>
          <a:p>
            <a:fld id="{FA0C12D0-0942-424D-89DA-51E3F2518ECF}" type="datetimeFigureOut">
              <a:rPr lang="nl-NL" smtClean="0"/>
              <a:t>4-2-2013</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A4571EE7-18E9-425A-9EBD-F1DA2D2E353C}" type="slidenum">
              <a:rPr lang="nl-NL" smtClean="0"/>
              <a:t>‹nr.›</a:t>
            </a:fld>
            <a:endParaRPr lang="nl-NL"/>
          </a:p>
        </p:txBody>
      </p:sp>
    </p:spTree>
    <p:extLst>
      <p:ext uri="{BB962C8B-B14F-4D97-AF65-F5344CB8AC3E}">
        <p14:creationId xmlns:p14="http://schemas.microsoft.com/office/powerpoint/2010/main" val="239181586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e titel 1"/>
          <p:cNvSpPr>
            <a:spLocks noGrp="1"/>
          </p:cNvSpPr>
          <p:nvPr>
            <p:ph type="title" orient="vert"/>
          </p:nvPr>
        </p:nvSpPr>
        <p:spPr>
          <a:xfrm>
            <a:off x="6629400" y="274638"/>
            <a:ext cx="2057400" cy="5851525"/>
          </a:xfrm>
        </p:spPr>
        <p:txBody>
          <a:bodyPr vert="eaVert"/>
          <a:lstStyle/>
          <a:p>
            <a:r>
              <a:rPr lang="nl-NL" smtClean="0"/>
              <a:t>Klik om de stijl te bewerken</a:t>
            </a:r>
            <a:endParaRPr lang="nl-NL"/>
          </a:p>
        </p:txBody>
      </p:sp>
      <p:sp>
        <p:nvSpPr>
          <p:cNvPr id="3" name="Tijdelijke aanduiding voor verticale tekst 2"/>
          <p:cNvSpPr>
            <a:spLocks noGrp="1"/>
          </p:cNvSpPr>
          <p:nvPr>
            <p:ph type="body" orient="vert" idx="1"/>
          </p:nvPr>
        </p:nvSpPr>
        <p:spPr>
          <a:xfrm>
            <a:off x="457200" y="274638"/>
            <a:ext cx="6019800" cy="5851525"/>
          </a:xfrm>
        </p:spPr>
        <p:txBody>
          <a:bodyPr vert="eaVert"/>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Tijdelijke aanduiding voor datum 3"/>
          <p:cNvSpPr>
            <a:spLocks noGrp="1"/>
          </p:cNvSpPr>
          <p:nvPr>
            <p:ph type="dt" sz="half" idx="10"/>
          </p:nvPr>
        </p:nvSpPr>
        <p:spPr/>
        <p:txBody>
          <a:bodyPr/>
          <a:lstStyle/>
          <a:p>
            <a:fld id="{FA0C12D0-0942-424D-89DA-51E3F2518ECF}" type="datetimeFigureOut">
              <a:rPr lang="nl-NL" smtClean="0"/>
              <a:t>4-2-2013</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A4571EE7-18E9-425A-9EBD-F1DA2D2E353C}" type="slidenum">
              <a:rPr lang="nl-NL" smtClean="0"/>
              <a:t>‹nr.›</a:t>
            </a:fld>
            <a:endParaRPr lang="nl-NL"/>
          </a:p>
        </p:txBody>
      </p:sp>
    </p:spTree>
    <p:extLst>
      <p:ext uri="{BB962C8B-B14F-4D97-AF65-F5344CB8AC3E}">
        <p14:creationId xmlns:p14="http://schemas.microsoft.com/office/powerpoint/2010/main" val="71522247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Klik om de stijl te bewerken</a:t>
            </a:r>
            <a:endParaRPr lang="nl-NL"/>
          </a:p>
        </p:txBody>
      </p:sp>
      <p:sp>
        <p:nvSpPr>
          <p:cNvPr id="3" name="Tijdelijke aanduiding voor inhoud 2"/>
          <p:cNvSpPr>
            <a:spLocks noGrp="1"/>
          </p:cNvSpPr>
          <p:nvPr>
            <p:ph idx="1"/>
          </p:nvPr>
        </p:nvSpPr>
        <p:spPr/>
        <p:txBody>
          <a:body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Tijdelijke aanduiding voor datum 3"/>
          <p:cNvSpPr>
            <a:spLocks noGrp="1"/>
          </p:cNvSpPr>
          <p:nvPr>
            <p:ph type="dt" sz="half" idx="10"/>
          </p:nvPr>
        </p:nvSpPr>
        <p:spPr/>
        <p:txBody>
          <a:bodyPr/>
          <a:lstStyle/>
          <a:p>
            <a:fld id="{FA0C12D0-0942-424D-89DA-51E3F2518ECF}" type="datetimeFigureOut">
              <a:rPr lang="nl-NL" smtClean="0"/>
              <a:t>4-2-2013</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A4571EE7-18E9-425A-9EBD-F1DA2D2E353C}" type="slidenum">
              <a:rPr lang="nl-NL" smtClean="0"/>
              <a:t>‹nr.›</a:t>
            </a:fld>
            <a:endParaRPr lang="nl-NL"/>
          </a:p>
        </p:txBody>
      </p:sp>
    </p:spTree>
    <p:extLst>
      <p:ext uri="{BB962C8B-B14F-4D97-AF65-F5344CB8AC3E}">
        <p14:creationId xmlns:p14="http://schemas.microsoft.com/office/powerpoint/2010/main" val="351731682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el 1"/>
          <p:cNvSpPr>
            <a:spLocks noGrp="1"/>
          </p:cNvSpPr>
          <p:nvPr>
            <p:ph type="title"/>
          </p:nvPr>
        </p:nvSpPr>
        <p:spPr>
          <a:xfrm>
            <a:off x="722313" y="4406900"/>
            <a:ext cx="7772400" cy="1362075"/>
          </a:xfrm>
        </p:spPr>
        <p:txBody>
          <a:bodyPr anchor="t"/>
          <a:lstStyle>
            <a:lvl1pPr algn="l">
              <a:defRPr sz="4000" b="1" cap="all"/>
            </a:lvl1pPr>
          </a:lstStyle>
          <a:p>
            <a:r>
              <a:rPr lang="nl-NL" smtClean="0"/>
              <a:t>Klik om de stijl te bewerken</a:t>
            </a:r>
            <a:endParaRPr lang="nl-NL"/>
          </a:p>
        </p:txBody>
      </p:sp>
      <p:sp>
        <p:nvSpPr>
          <p:cNvPr id="3" name="Tijdelijke aanduiding voor tekst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nl-NL" smtClean="0"/>
              <a:t>Klik om de modelstijlen te bewerken</a:t>
            </a:r>
          </a:p>
        </p:txBody>
      </p:sp>
      <p:sp>
        <p:nvSpPr>
          <p:cNvPr id="4" name="Tijdelijke aanduiding voor datum 3"/>
          <p:cNvSpPr>
            <a:spLocks noGrp="1"/>
          </p:cNvSpPr>
          <p:nvPr>
            <p:ph type="dt" sz="half" idx="10"/>
          </p:nvPr>
        </p:nvSpPr>
        <p:spPr/>
        <p:txBody>
          <a:bodyPr/>
          <a:lstStyle/>
          <a:p>
            <a:fld id="{FA0C12D0-0942-424D-89DA-51E3F2518ECF}" type="datetimeFigureOut">
              <a:rPr lang="nl-NL" smtClean="0"/>
              <a:t>4-2-2013</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A4571EE7-18E9-425A-9EBD-F1DA2D2E353C}" type="slidenum">
              <a:rPr lang="nl-NL" smtClean="0"/>
              <a:t>‹nr.›</a:t>
            </a:fld>
            <a:endParaRPr lang="nl-NL"/>
          </a:p>
        </p:txBody>
      </p:sp>
    </p:spTree>
    <p:extLst>
      <p:ext uri="{BB962C8B-B14F-4D97-AF65-F5344CB8AC3E}">
        <p14:creationId xmlns:p14="http://schemas.microsoft.com/office/powerpoint/2010/main" val="349179025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Klik om de stijl te bewerken</a:t>
            </a:r>
            <a:endParaRPr lang="nl-NL"/>
          </a:p>
        </p:txBody>
      </p:sp>
      <p:sp>
        <p:nvSpPr>
          <p:cNvPr id="3" name="Tijdelijke aanduiding voor inhoud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Tijdelijke aanduiding voor inhoud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5" name="Tijdelijke aanduiding voor datum 4"/>
          <p:cNvSpPr>
            <a:spLocks noGrp="1"/>
          </p:cNvSpPr>
          <p:nvPr>
            <p:ph type="dt" sz="half" idx="10"/>
          </p:nvPr>
        </p:nvSpPr>
        <p:spPr/>
        <p:txBody>
          <a:bodyPr/>
          <a:lstStyle/>
          <a:p>
            <a:fld id="{FA0C12D0-0942-424D-89DA-51E3F2518ECF}" type="datetimeFigureOut">
              <a:rPr lang="nl-NL" smtClean="0"/>
              <a:t>4-2-2013</a:t>
            </a:fld>
            <a:endParaRPr lang="nl-NL"/>
          </a:p>
        </p:txBody>
      </p:sp>
      <p:sp>
        <p:nvSpPr>
          <p:cNvPr id="6" name="Tijdelijke aanduiding voor voettekst 5"/>
          <p:cNvSpPr>
            <a:spLocks noGrp="1"/>
          </p:cNvSpPr>
          <p:nvPr>
            <p:ph type="ftr" sz="quarter" idx="11"/>
          </p:nvPr>
        </p:nvSpPr>
        <p:spPr/>
        <p:txBody>
          <a:bodyPr/>
          <a:lstStyle/>
          <a:p>
            <a:endParaRPr lang="nl-NL"/>
          </a:p>
        </p:txBody>
      </p:sp>
      <p:sp>
        <p:nvSpPr>
          <p:cNvPr id="7" name="Tijdelijke aanduiding voor dianummer 6"/>
          <p:cNvSpPr>
            <a:spLocks noGrp="1"/>
          </p:cNvSpPr>
          <p:nvPr>
            <p:ph type="sldNum" sz="quarter" idx="12"/>
          </p:nvPr>
        </p:nvSpPr>
        <p:spPr/>
        <p:txBody>
          <a:bodyPr/>
          <a:lstStyle/>
          <a:p>
            <a:fld id="{A4571EE7-18E9-425A-9EBD-F1DA2D2E353C}" type="slidenum">
              <a:rPr lang="nl-NL" smtClean="0"/>
              <a:t>‹nr.›</a:t>
            </a:fld>
            <a:endParaRPr lang="nl-NL"/>
          </a:p>
        </p:txBody>
      </p:sp>
    </p:spTree>
    <p:extLst>
      <p:ext uri="{BB962C8B-B14F-4D97-AF65-F5344CB8AC3E}">
        <p14:creationId xmlns:p14="http://schemas.microsoft.com/office/powerpoint/2010/main" val="56508049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defRPr/>
            </a:lvl1pPr>
          </a:lstStyle>
          <a:p>
            <a:r>
              <a:rPr lang="nl-NL" smtClean="0"/>
              <a:t>Klik om de stijl te bewerken</a:t>
            </a:r>
            <a:endParaRPr lang="nl-NL"/>
          </a:p>
        </p:txBody>
      </p:sp>
      <p:sp>
        <p:nvSpPr>
          <p:cNvPr id="3" name="Tijdelijke aanduiding voor tekst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smtClean="0"/>
              <a:t>Klik om de modelstijlen te bewerken</a:t>
            </a:r>
          </a:p>
        </p:txBody>
      </p:sp>
      <p:sp>
        <p:nvSpPr>
          <p:cNvPr id="4" name="Tijdelijke aanduiding voor inhoud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5" name="Tijdelijke aanduiding voor tekst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smtClean="0"/>
              <a:t>Klik om de modelstijlen te bewerken</a:t>
            </a:r>
          </a:p>
        </p:txBody>
      </p:sp>
      <p:sp>
        <p:nvSpPr>
          <p:cNvPr id="6" name="Tijdelijke aanduiding voor inhoud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7" name="Tijdelijke aanduiding voor datum 6"/>
          <p:cNvSpPr>
            <a:spLocks noGrp="1"/>
          </p:cNvSpPr>
          <p:nvPr>
            <p:ph type="dt" sz="half" idx="10"/>
          </p:nvPr>
        </p:nvSpPr>
        <p:spPr/>
        <p:txBody>
          <a:bodyPr/>
          <a:lstStyle/>
          <a:p>
            <a:fld id="{FA0C12D0-0942-424D-89DA-51E3F2518ECF}" type="datetimeFigureOut">
              <a:rPr lang="nl-NL" smtClean="0"/>
              <a:t>4-2-2013</a:t>
            </a:fld>
            <a:endParaRPr lang="nl-NL"/>
          </a:p>
        </p:txBody>
      </p:sp>
      <p:sp>
        <p:nvSpPr>
          <p:cNvPr id="8" name="Tijdelijke aanduiding voor voettekst 7"/>
          <p:cNvSpPr>
            <a:spLocks noGrp="1"/>
          </p:cNvSpPr>
          <p:nvPr>
            <p:ph type="ftr" sz="quarter" idx="11"/>
          </p:nvPr>
        </p:nvSpPr>
        <p:spPr/>
        <p:txBody>
          <a:bodyPr/>
          <a:lstStyle/>
          <a:p>
            <a:endParaRPr lang="nl-NL"/>
          </a:p>
        </p:txBody>
      </p:sp>
      <p:sp>
        <p:nvSpPr>
          <p:cNvPr id="9" name="Tijdelijke aanduiding voor dianummer 8"/>
          <p:cNvSpPr>
            <a:spLocks noGrp="1"/>
          </p:cNvSpPr>
          <p:nvPr>
            <p:ph type="sldNum" sz="quarter" idx="12"/>
          </p:nvPr>
        </p:nvSpPr>
        <p:spPr/>
        <p:txBody>
          <a:bodyPr/>
          <a:lstStyle/>
          <a:p>
            <a:fld id="{A4571EE7-18E9-425A-9EBD-F1DA2D2E353C}" type="slidenum">
              <a:rPr lang="nl-NL" smtClean="0"/>
              <a:t>‹nr.›</a:t>
            </a:fld>
            <a:endParaRPr lang="nl-NL"/>
          </a:p>
        </p:txBody>
      </p:sp>
    </p:spTree>
    <p:extLst>
      <p:ext uri="{BB962C8B-B14F-4D97-AF65-F5344CB8AC3E}">
        <p14:creationId xmlns:p14="http://schemas.microsoft.com/office/powerpoint/2010/main" val="270261240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Klik om de stijl te bewerken</a:t>
            </a:r>
            <a:endParaRPr lang="nl-NL"/>
          </a:p>
        </p:txBody>
      </p:sp>
      <p:sp>
        <p:nvSpPr>
          <p:cNvPr id="3" name="Tijdelijke aanduiding voor datum 2"/>
          <p:cNvSpPr>
            <a:spLocks noGrp="1"/>
          </p:cNvSpPr>
          <p:nvPr>
            <p:ph type="dt" sz="half" idx="10"/>
          </p:nvPr>
        </p:nvSpPr>
        <p:spPr/>
        <p:txBody>
          <a:bodyPr/>
          <a:lstStyle/>
          <a:p>
            <a:fld id="{FA0C12D0-0942-424D-89DA-51E3F2518ECF}" type="datetimeFigureOut">
              <a:rPr lang="nl-NL" smtClean="0"/>
              <a:t>4-2-2013</a:t>
            </a:fld>
            <a:endParaRPr lang="nl-NL"/>
          </a:p>
        </p:txBody>
      </p:sp>
      <p:sp>
        <p:nvSpPr>
          <p:cNvPr id="4" name="Tijdelijke aanduiding voor voettekst 3"/>
          <p:cNvSpPr>
            <a:spLocks noGrp="1"/>
          </p:cNvSpPr>
          <p:nvPr>
            <p:ph type="ftr" sz="quarter" idx="11"/>
          </p:nvPr>
        </p:nvSpPr>
        <p:spPr/>
        <p:txBody>
          <a:bodyPr/>
          <a:lstStyle/>
          <a:p>
            <a:endParaRPr lang="nl-NL"/>
          </a:p>
        </p:txBody>
      </p:sp>
      <p:sp>
        <p:nvSpPr>
          <p:cNvPr id="5" name="Tijdelijke aanduiding voor dianummer 4"/>
          <p:cNvSpPr>
            <a:spLocks noGrp="1"/>
          </p:cNvSpPr>
          <p:nvPr>
            <p:ph type="sldNum" sz="quarter" idx="12"/>
          </p:nvPr>
        </p:nvSpPr>
        <p:spPr/>
        <p:txBody>
          <a:bodyPr/>
          <a:lstStyle/>
          <a:p>
            <a:fld id="{A4571EE7-18E9-425A-9EBD-F1DA2D2E353C}" type="slidenum">
              <a:rPr lang="nl-NL" smtClean="0"/>
              <a:t>‹nr.›</a:t>
            </a:fld>
            <a:endParaRPr lang="nl-NL"/>
          </a:p>
        </p:txBody>
      </p:sp>
    </p:spTree>
    <p:extLst>
      <p:ext uri="{BB962C8B-B14F-4D97-AF65-F5344CB8AC3E}">
        <p14:creationId xmlns:p14="http://schemas.microsoft.com/office/powerpoint/2010/main" val="9419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Tijdelijke aanduiding voor datum 1"/>
          <p:cNvSpPr>
            <a:spLocks noGrp="1"/>
          </p:cNvSpPr>
          <p:nvPr>
            <p:ph type="dt" sz="half" idx="10"/>
          </p:nvPr>
        </p:nvSpPr>
        <p:spPr/>
        <p:txBody>
          <a:bodyPr/>
          <a:lstStyle/>
          <a:p>
            <a:fld id="{FA0C12D0-0942-424D-89DA-51E3F2518ECF}" type="datetimeFigureOut">
              <a:rPr lang="nl-NL" smtClean="0"/>
              <a:t>4-2-2013</a:t>
            </a:fld>
            <a:endParaRPr lang="nl-NL"/>
          </a:p>
        </p:txBody>
      </p:sp>
      <p:sp>
        <p:nvSpPr>
          <p:cNvPr id="3" name="Tijdelijke aanduiding voor voettekst 2"/>
          <p:cNvSpPr>
            <a:spLocks noGrp="1"/>
          </p:cNvSpPr>
          <p:nvPr>
            <p:ph type="ftr" sz="quarter" idx="11"/>
          </p:nvPr>
        </p:nvSpPr>
        <p:spPr/>
        <p:txBody>
          <a:bodyPr/>
          <a:lstStyle/>
          <a:p>
            <a:endParaRPr lang="nl-NL"/>
          </a:p>
        </p:txBody>
      </p:sp>
      <p:sp>
        <p:nvSpPr>
          <p:cNvPr id="4" name="Tijdelijke aanduiding voor dianummer 3"/>
          <p:cNvSpPr>
            <a:spLocks noGrp="1"/>
          </p:cNvSpPr>
          <p:nvPr>
            <p:ph type="sldNum" sz="quarter" idx="12"/>
          </p:nvPr>
        </p:nvSpPr>
        <p:spPr/>
        <p:txBody>
          <a:bodyPr/>
          <a:lstStyle/>
          <a:p>
            <a:fld id="{A4571EE7-18E9-425A-9EBD-F1DA2D2E353C}" type="slidenum">
              <a:rPr lang="nl-NL" smtClean="0"/>
              <a:t>‹nr.›</a:t>
            </a:fld>
            <a:endParaRPr lang="nl-NL"/>
          </a:p>
        </p:txBody>
      </p:sp>
    </p:spTree>
    <p:extLst>
      <p:ext uri="{BB962C8B-B14F-4D97-AF65-F5344CB8AC3E}">
        <p14:creationId xmlns:p14="http://schemas.microsoft.com/office/powerpoint/2010/main" val="424623024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457200" y="273050"/>
            <a:ext cx="3008313" cy="1162050"/>
          </a:xfrm>
        </p:spPr>
        <p:txBody>
          <a:bodyPr anchor="b"/>
          <a:lstStyle>
            <a:lvl1pPr algn="l">
              <a:defRPr sz="2000" b="1"/>
            </a:lvl1pPr>
          </a:lstStyle>
          <a:p>
            <a:r>
              <a:rPr lang="nl-NL" smtClean="0"/>
              <a:t>Klik om de stijl te bewerken</a:t>
            </a:r>
            <a:endParaRPr lang="nl-NL"/>
          </a:p>
        </p:txBody>
      </p:sp>
      <p:sp>
        <p:nvSpPr>
          <p:cNvPr id="3" name="Tijdelijke aanduiding voor inhoud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Tijdelijke aanduiding voor tekst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smtClean="0"/>
              <a:t>Klik om de modelstijlen te bewerken</a:t>
            </a:r>
          </a:p>
        </p:txBody>
      </p:sp>
      <p:sp>
        <p:nvSpPr>
          <p:cNvPr id="5" name="Tijdelijke aanduiding voor datum 4"/>
          <p:cNvSpPr>
            <a:spLocks noGrp="1"/>
          </p:cNvSpPr>
          <p:nvPr>
            <p:ph type="dt" sz="half" idx="10"/>
          </p:nvPr>
        </p:nvSpPr>
        <p:spPr/>
        <p:txBody>
          <a:bodyPr/>
          <a:lstStyle/>
          <a:p>
            <a:fld id="{FA0C12D0-0942-424D-89DA-51E3F2518ECF}" type="datetimeFigureOut">
              <a:rPr lang="nl-NL" smtClean="0"/>
              <a:t>4-2-2013</a:t>
            </a:fld>
            <a:endParaRPr lang="nl-NL"/>
          </a:p>
        </p:txBody>
      </p:sp>
      <p:sp>
        <p:nvSpPr>
          <p:cNvPr id="6" name="Tijdelijke aanduiding voor voettekst 5"/>
          <p:cNvSpPr>
            <a:spLocks noGrp="1"/>
          </p:cNvSpPr>
          <p:nvPr>
            <p:ph type="ftr" sz="quarter" idx="11"/>
          </p:nvPr>
        </p:nvSpPr>
        <p:spPr/>
        <p:txBody>
          <a:bodyPr/>
          <a:lstStyle/>
          <a:p>
            <a:endParaRPr lang="nl-NL"/>
          </a:p>
        </p:txBody>
      </p:sp>
      <p:sp>
        <p:nvSpPr>
          <p:cNvPr id="7" name="Tijdelijke aanduiding voor dianummer 6"/>
          <p:cNvSpPr>
            <a:spLocks noGrp="1"/>
          </p:cNvSpPr>
          <p:nvPr>
            <p:ph type="sldNum" sz="quarter" idx="12"/>
          </p:nvPr>
        </p:nvSpPr>
        <p:spPr/>
        <p:txBody>
          <a:bodyPr/>
          <a:lstStyle/>
          <a:p>
            <a:fld id="{A4571EE7-18E9-425A-9EBD-F1DA2D2E353C}" type="slidenum">
              <a:rPr lang="nl-NL" smtClean="0"/>
              <a:t>‹nr.›</a:t>
            </a:fld>
            <a:endParaRPr lang="nl-NL"/>
          </a:p>
        </p:txBody>
      </p:sp>
    </p:spTree>
    <p:extLst>
      <p:ext uri="{BB962C8B-B14F-4D97-AF65-F5344CB8AC3E}">
        <p14:creationId xmlns:p14="http://schemas.microsoft.com/office/powerpoint/2010/main" val="137963222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1792288" y="4800600"/>
            <a:ext cx="5486400" cy="566738"/>
          </a:xfrm>
        </p:spPr>
        <p:txBody>
          <a:bodyPr anchor="b"/>
          <a:lstStyle>
            <a:lvl1pPr algn="l">
              <a:defRPr sz="2000" b="1"/>
            </a:lvl1pPr>
          </a:lstStyle>
          <a:p>
            <a:r>
              <a:rPr lang="nl-NL" smtClean="0"/>
              <a:t>Klik om de stijl te bewerken</a:t>
            </a:r>
            <a:endParaRPr lang="nl-NL"/>
          </a:p>
        </p:txBody>
      </p:sp>
      <p:sp>
        <p:nvSpPr>
          <p:cNvPr id="3" name="Tijdelijke aanduiding voor afbeelding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nl-NL" smtClean="0"/>
              <a:t>Klik op het pictogram als u een afbeelding wilt toevoegen</a:t>
            </a:r>
            <a:endParaRPr lang="nl-NL"/>
          </a:p>
        </p:txBody>
      </p:sp>
      <p:sp>
        <p:nvSpPr>
          <p:cNvPr id="4" name="Tijdelijke aanduiding voor tekst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smtClean="0"/>
              <a:t>Klik om de modelstijlen te bewerken</a:t>
            </a:r>
          </a:p>
        </p:txBody>
      </p:sp>
      <p:sp>
        <p:nvSpPr>
          <p:cNvPr id="5" name="Tijdelijke aanduiding voor datum 4"/>
          <p:cNvSpPr>
            <a:spLocks noGrp="1"/>
          </p:cNvSpPr>
          <p:nvPr>
            <p:ph type="dt" sz="half" idx="10"/>
          </p:nvPr>
        </p:nvSpPr>
        <p:spPr/>
        <p:txBody>
          <a:bodyPr/>
          <a:lstStyle/>
          <a:p>
            <a:fld id="{FA0C12D0-0942-424D-89DA-51E3F2518ECF}" type="datetimeFigureOut">
              <a:rPr lang="nl-NL" smtClean="0"/>
              <a:t>4-2-2013</a:t>
            </a:fld>
            <a:endParaRPr lang="nl-NL"/>
          </a:p>
        </p:txBody>
      </p:sp>
      <p:sp>
        <p:nvSpPr>
          <p:cNvPr id="6" name="Tijdelijke aanduiding voor voettekst 5"/>
          <p:cNvSpPr>
            <a:spLocks noGrp="1"/>
          </p:cNvSpPr>
          <p:nvPr>
            <p:ph type="ftr" sz="quarter" idx="11"/>
          </p:nvPr>
        </p:nvSpPr>
        <p:spPr/>
        <p:txBody>
          <a:bodyPr/>
          <a:lstStyle/>
          <a:p>
            <a:endParaRPr lang="nl-NL"/>
          </a:p>
        </p:txBody>
      </p:sp>
      <p:sp>
        <p:nvSpPr>
          <p:cNvPr id="7" name="Tijdelijke aanduiding voor dianummer 6"/>
          <p:cNvSpPr>
            <a:spLocks noGrp="1"/>
          </p:cNvSpPr>
          <p:nvPr>
            <p:ph type="sldNum" sz="quarter" idx="12"/>
          </p:nvPr>
        </p:nvSpPr>
        <p:spPr/>
        <p:txBody>
          <a:bodyPr/>
          <a:lstStyle/>
          <a:p>
            <a:fld id="{A4571EE7-18E9-425A-9EBD-F1DA2D2E353C}" type="slidenum">
              <a:rPr lang="nl-NL" smtClean="0"/>
              <a:t>‹nr.›</a:t>
            </a:fld>
            <a:endParaRPr lang="nl-NL"/>
          </a:p>
        </p:txBody>
      </p:sp>
    </p:spTree>
    <p:extLst>
      <p:ext uri="{BB962C8B-B14F-4D97-AF65-F5344CB8AC3E}">
        <p14:creationId xmlns:p14="http://schemas.microsoft.com/office/powerpoint/2010/main" val="60708808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jdelijke aanduiding voor titel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nl-NL" smtClean="0"/>
              <a:t>Klik om de stijl te bewerken</a:t>
            </a:r>
            <a:endParaRPr lang="nl-NL"/>
          </a:p>
        </p:txBody>
      </p:sp>
      <p:sp>
        <p:nvSpPr>
          <p:cNvPr id="3" name="Tijdelijke aanduiding voor tekst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Tijdelijke aanduiding voor datum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A0C12D0-0942-424D-89DA-51E3F2518ECF}" type="datetimeFigureOut">
              <a:rPr lang="nl-NL" smtClean="0"/>
              <a:t>4-2-2013</a:t>
            </a:fld>
            <a:endParaRPr lang="nl-NL"/>
          </a:p>
        </p:txBody>
      </p:sp>
      <p:sp>
        <p:nvSpPr>
          <p:cNvPr id="5" name="Tijdelijke aanduiding voor voettekst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nl-NL"/>
          </a:p>
        </p:txBody>
      </p:sp>
      <p:sp>
        <p:nvSpPr>
          <p:cNvPr id="6" name="Tijdelijke aanduiding voor dianumm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4571EE7-18E9-425A-9EBD-F1DA2D2E353C}" type="slidenum">
              <a:rPr lang="nl-NL" smtClean="0"/>
              <a:t>‹nr.›</a:t>
            </a:fld>
            <a:endParaRPr lang="nl-NL"/>
          </a:p>
        </p:txBody>
      </p:sp>
    </p:spTree>
    <p:extLst>
      <p:ext uri="{BB962C8B-B14F-4D97-AF65-F5344CB8AC3E}">
        <p14:creationId xmlns:p14="http://schemas.microsoft.com/office/powerpoint/2010/main" val="291729287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wmf"/><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5.jpe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3.jpe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themeOverride" Target="../theme/themeOverride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ep 2"/>
          <p:cNvGrpSpPr/>
          <p:nvPr/>
        </p:nvGrpSpPr>
        <p:grpSpPr>
          <a:xfrm>
            <a:off x="-2" y="0"/>
            <a:ext cx="9144002" cy="6858000"/>
            <a:chOff x="-2" y="0"/>
            <a:chExt cx="9144002" cy="6858000"/>
          </a:xfrm>
        </p:grpSpPr>
        <p:pic>
          <p:nvPicPr>
            <p:cNvPr id="7" name="Picture 3"/>
            <p:cNvPicPr>
              <a:picLocks noChangeAspect="1" noChangeArrowheads="1"/>
            </p:cNvPicPr>
            <p:nvPr/>
          </p:nvPicPr>
          <p:blipFill>
            <a:blip r:embed="rId2">
              <a:extLst>
                <a:ext uri="{28A0092B-C50C-407E-A947-70E740481C1C}">
                  <a14:useLocalDpi xmlns:a14="http://schemas.microsoft.com/office/drawing/2010/main" val="0"/>
                </a:ext>
              </a:extLst>
            </a:blip>
            <a:srcRect r="9435"/>
            <a:stretch>
              <a:fillRect/>
            </a:stretch>
          </p:blipFill>
          <p:spPr bwMode="auto">
            <a:xfrm>
              <a:off x="0" y="0"/>
              <a:ext cx="9144000" cy="6442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9" descr="Z:\producties\Malmberg\umb jan vd meijden ppt sjablonen\logo mallmberg.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 y="6429375"/>
              <a:ext cx="9144000" cy="428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2" name="Titel 1"/>
          <p:cNvSpPr>
            <a:spLocks noGrp="1"/>
          </p:cNvSpPr>
          <p:nvPr>
            <p:ph type="ctrTitle"/>
          </p:nvPr>
        </p:nvSpPr>
        <p:spPr>
          <a:xfrm>
            <a:off x="611560" y="332656"/>
            <a:ext cx="7772400" cy="1470025"/>
          </a:xfrm>
        </p:spPr>
        <p:txBody>
          <a:bodyPr/>
          <a:lstStyle/>
          <a:p>
            <a:r>
              <a:rPr lang="nl-NL" smtClean="0"/>
              <a:t>Pluspunt</a:t>
            </a:r>
            <a:endParaRPr lang="nl-NL"/>
          </a:p>
        </p:txBody>
      </p:sp>
      <p:sp>
        <p:nvSpPr>
          <p:cNvPr id="5" name="Rechthoek 4"/>
          <p:cNvSpPr/>
          <p:nvPr/>
        </p:nvSpPr>
        <p:spPr>
          <a:xfrm>
            <a:off x="2263595" y="1700808"/>
            <a:ext cx="4673075" cy="1938992"/>
          </a:xfrm>
          <a:prstGeom prst="rect">
            <a:avLst/>
          </a:prstGeom>
          <a:noFill/>
        </p:spPr>
        <p:txBody>
          <a:bodyPr wrap="none" lIns="91440" tIns="45720" rIns="91440" bIns="45720">
            <a:spAutoFit/>
          </a:bodyPr>
          <a:lstStyle/>
          <a:p>
            <a:pPr algn="ctr"/>
            <a:r>
              <a:rPr lang="nl-NL" sz="12000" b="1" cap="none" spc="50" smtClean="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rPr>
              <a:t>QUIZ</a:t>
            </a:r>
            <a:endParaRPr lang="nl-NL" sz="12000" b="1" cap="none" spc="5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endParaRPr>
          </a:p>
        </p:txBody>
      </p:sp>
      <p:sp>
        <p:nvSpPr>
          <p:cNvPr id="9" name="Titel 1"/>
          <p:cNvSpPr txBox="1">
            <a:spLocks/>
          </p:cNvSpPr>
          <p:nvPr/>
        </p:nvSpPr>
        <p:spPr>
          <a:xfrm>
            <a:off x="6879339" y="6470576"/>
            <a:ext cx="2258656" cy="387424"/>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r"/>
            <a:r>
              <a:rPr lang="nl-NL" sz="1000" dirty="0" smtClean="0"/>
              <a:t>Lessuggestie </a:t>
            </a:r>
            <a:r>
              <a:rPr lang="nl-NL" sz="1000" smtClean="0"/>
              <a:t>groep 7, </a:t>
            </a:r>
            <a:r>
              <a:rPr lang="nl-NL" sz="1000" dirty="0" smtClean="0"/>
              <a:t>blok 4</a:t>
            </a:r>
          </a:p>
          <a:p>
            <a:endParaRPr lang="nl-NL" sz="1000" dirty="0"/>
          </a:p>
        </p:txBody>
      </p:sp>
      <p:pic>
        <p:nvPicPr>
          <p:cNvPr id="4" name="Afbeelding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868144" y="2428758"/>
            <a:ext cx="3133089" cy="4000617"/>
          </a:xfrm>
          <a:prstGeom prst="rect">
            <a:avLst/>
          </a:prstGeom>
        </p:spPr>
      </p:pic>
    </p:spTree>
    <p:extLst>
      <p:ext uri="{BB962C8B-B14F-4D97-AF65-F5344CB8AC3E}">
        <p14:creationId xmlns:p14="http://schemas.microsoft.com/office/powerpoint/2010/main" val="32697152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1000" fill="hold"/>
                                        <p:tgtEl>
                                          <p:spTgt spid="5"/>
                                        </p:tgtEl>
                                        <p:attrNameLst>
                                          <p:attrName>ppt_w</p:attrName>
                                        </p:attrNameLst>
                                      </p:cBhvr>
                                      <p:tavLst>
                                        <p:tav tm="0">
                                          <p:val>
                                            <p:fltVal val="0"/>
                                          </p:val>
                                        </p:tav>
                                        <p:tav tm="100000">
                                          <p:val>
                                            <p:strVal val="#ppt_w"/>
                                          </p:val>
                                        </p:tav>
                                      </p:tavLst>
                                    </p:anim>
                                    <p:anim calcmode="lin" valueType="num">
                                      <p:cBhvr>
                                        <p:cTn id="8" dur="1000" fill="hold"/>
                                        <p:tgtEl>
                                          <p:spTgt spid="5"/>
                                        </p:tgtEl>
                                        <p:attrNameLst>
                                          <p:attrName>ppt_h</p:attrName>
                                        </p:attrNameLst>
                                      </p:cBhvr>
                                      <p:tavLst>
                                        <p:tav tm="0">
                                          <p:val>
                                            <p:fltVal val="0"/>
                                          </p:val>
                                        </p:tav>
                                        <p:tav tm="100000">
                                          <p:val>
                                            <p:strVal val="#ppt_h"/>
                                          </p:val>
                                        </p:tav>
                                      </p:tavLst>
                                    </p:anim>
                                    <p:anim calcmode="lin" valueType="num">
                                      <p:cBhvr>
                                        <p:cTn id="9" dur="1000" fill="hold"/>
                                        <p:tgtEl>
                                          <p:spTgt spid="5"/>
                                        </p:tgtEl>
                                        <p:attrNameLst>
                                          <p:attrName>style.rotation</p:attrName>
                                        </p:attrNameLst>
                                      </p:cBhvr>
                                      <p:tavLst>
                                        <p:tav tm="0">
                                          <p:val>
                                            <p:fltVal val="90"/>
                                          </p:val>
                                        </p:tav>
                                        <p:tav tm="100000">
                                          <p:val>
                                            <p:fltVal val="0"/>
                                          </p:val>
                                        </p:tav>
                                      </p:tavLst>
                                    </p:anim>
                                    <p:animEffect transition="in" filter="fade">
                                      <p:cBhvr>
                                        <p:cTn id="10"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Afbeelding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002749" y="0"/>
            <a:ext cx="5138501" cy="6858000"/>
          </a:xfrm>
          <a:prstGeom prst="rect">
            <a:avLst/>
          </a:prstGeom>
        </p:spPr>
      </p:pic>
      <p:sp>
        <p:nvSpPr>
          <p:cNvPr id="7" name="Rechthoek 6"/>
          <p:cNvSpPr/>
          <p:nvPr/>
        </p:nvSpPr>
        <p:spPr>
          <a:xfrm>
            <a:off x="807989" y="1255682"/>
            <a:ext cx="7528023" cy="1323439"/>
          </a:xfrm>
          <a:prstGeom prst="rect">
            <a:avLst/>
          </a:prstGeom>
          <a:noFill/>
        </p:spPr>
        <p:txBody>
          <a:bodyPr wrap="none" lIns="91440" tIns="45720" rIns="91440" bIns="45720">
            <a:spAutoFit/>
          </a:bodyPr>
          <a:lstStyle/>
          <a:p>
            <a:pPr algn="ctr"/>
            <a:r>
              <a:rPr lang="nl-NL" sz="8000" b="1" cap="none" spc="50" smtClean="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rPr>
              <a:t>Tussenstand</a:t>
            </a:r>
            <a:endParaRPr lang="nl-NL" sz="8000" b="1" cap="none" spc="5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endParaRPr>
          </a:p>
        </p:txBody>
      </p:sp>
      <p:pic>
        <p:nvPicPr>
          <p:cNvPr id="4" name="Picture 9" descr="Z:\producties\Malmberg\umb jan vd meijden ppt sjablonen\logo mallmberg.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6429375"/>
            <a:ext cx="9144000" cy="428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8585651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el 1"/>
          <p:cNvSpPr txBox="1">
            <a:spLocks/>
          </p:cNvSpPr>
          <p:nvPr/>
        </p:nvSpPr>
        <p:spPr>
          <a:xfrm>
            <a:off x="611560" y="332656"/>
            <a:ext cx="7772400" cy="1470025"/>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nl-NL" smtClean="0"/>
              <a:t>Vraag </a:t>
            </a:r>
            <a:r>
              <a:rPr lang="nl-NL"/>
              <a:t>9</a:t>
            </a:r>
            <a:endParaRPr lang="nl-NL" smtClean="0"/>
          </a:p>
        </p:txBody>
      </p:sp>
      <p:sp>
        <p:nvSpPr>
          <p:cNvPr id="9" name="Rectangle 3"/>
          <p:cNvSpPr txBox="1">
            <a:spLocks noChangeArrowheads="1"/>
          </p:cNvSpPr>
          <p:nvPr/>
        </p:nvSpPr>
        <p:spPr>
          <a:xfrm>
            <a:off x="467544" y="1628800"/>
            <a:ext cx="4752528" cy="4010000"/>
          </a:xfrm>
          <a:prstGeom prst="rect">
            <a:avLst/>
          </a:prstGeom>
          <a:solidFill>
            <a:srgbClr val="FFFFFF"/>
          </a:solidFill>
        </p:spPr>
        <p:txBody>
          <a:bodyPr vert="horz" lIns="91440" tIns="45720" rIns="91440" bIns="45720" rtlCol="0" anchor="ctr">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nl-NL" sz="2600"/>
              <a:t>2 flessen siroop kosten samen  € 3</a:t>
            </a:r>
            <a:r>
              <a:rPr lang="nl-NL" sz="2600" smtClean="0"/>
              <a:t>,-.</a:t>
            </a:r>
          </a:p>
          <a:p>
            <a:pPr marL="0" indent="0">
              <a:buNone/>
            </a:pPr>
            <a:endParaRPr lang="nl-NL" sz="2600"/>
          </a:p>
          <a:p>
            <a:pPr marL="0" indent="0">
              <a:buNone/>
            </a:pPr>
            <a:r>
              <a:rPr lang="nl-NL" sz="2600"/>
              <a:t>12 flessen kosten € …</a:t>
            </a:r>
            <a:endParaRPr lang="nl-NL" sz="2600" dirty="0"/>
          </a:p>
        </p:txBody>
      </p:sp>
      <p:sp>
        <p:nvSpPr>
          <p:cNvPr id="10" name="Rectangle 4"/>
          <p:cNvSpPr>
            <a:spLocks noChangeArrowheads="1"/>
          </p:cNvSpPr>
          <p:nvPr/>
        </p:nvSpPr>
        <p:spPr bwMode="auto">
          <a:xfrm>
            <a:off x="5436096" y="1628800"/>
            <a:ext cx="3168352" cy="4010000"/>
          </a:xfrm>
          <a:prstGeom prst="rect">
            <a:avLst/>
          </a:prstGeom>
          <a:solidFill>
            <a:srgbClr val="FFFFFF"/>
          </a:solidFill>
          <a:ln>
            <a:noFill/>
          </a:ln>
          <a:effectLst/>
        </p:spPr>
        <p:txBody>
          <a:bodyPr anchor="ctr"/>
          <a:lstStyle/>
          <a:p>
            <a:pPr marL="192088" lvl="1" indent="163513" defTabSz="901700">
              <a:lnSpc>
                <a:spcPct val="90000"/>
              </a:lnSpc>
              <a:spcBef>
                <a:spcPct val="20000"/>
              </a:spcBef>
            </a:pPr>
            <a:r>
              <a:rPr lang="nl-NL" sz="4000" smtClean="0"/>
              <a:t>16</a:t>
            </a:r>
          </a:p>
          <a:p>
            <a:pPr marL="192088" lvl="1" indent="163513" defTabSz="901700">
              <a:lnSpc>
                <a:spcPct val="90000"/>
              </a:lnSpc>
              <a:spcBef>
                <a:spcPct val="20000"/>
              </a:spcBef>
            </a:pPr>
            <a:r>
              <a:rPr lang="nl-NL" sz="4000" smtClean="0"/>
              <a:t>18</a:t>
            </a:r>
            <a:endParaRPr lang="nl-NL" sz="4000" dirty="0"/>
          </a:p>
        </p:txBody>
      </p:sp>
    </p:spTree>
    <p:extLst>
      <p:ext uri="{BB962C8B-B14F-4D97-AF65-F5344CB8AC3E}">
        <p14:creationId xmlns:p14="http://schemas.microsoft.com/office/powerpoint/2010/main" val="52820136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xit" presetSubtype="4" fill="hold" nodeType="clickEffect">
                                  <p:stCondLst>
                                    <p:cond delay="0"/>
                                  </p:stCondLst>
                                  <p:childTnLst>
                                    <p:anim calcmode="lin" valueType="num">
                                      <p:cBhvr additive="base">
                                        <p:cTn id="6" dur="500"/>
                                        <p:tgtEl>
                                          <p:spTgt spid="10">
                                            <p:txEl>
                                              <p:pRg st="0" end="0"/>
                                            </p:txEl>
                                          </p:spTgt>
                                        </p:tgtEl>
                                        <p:attrNameLst>
                                          <p:attrName>ppt_x</p:attrName>
                                        </p:attrNameLst>
                                      </p:cBhvr>
                                      <p:tavLst>
                                        <p:tav tm="0">
                                          <p:val>
                                            <p:strVal val="ppt_x"/>
                                          </p:val>
                                        </p:tav>
                                        <p:tav tm="100000">
                                          <p:val>
                                            <p:strVal val="ppt_x"/>
                                          </p:val>
                                        </p:tav>
                                      </p:tavLst>
                                    </p:anim>
                                    <p:anim calcmode="lin" valueType="num">
                                      <p:cBhvr additive="base">
                                        <p:cTn id="7" dur="500"/>
                                        <p:tgtEl>
                                          <p:spTgt spid="10">
                                            <p:txEl>
                                              <p:pRg st="0" end="0"/>
                                            </p:txEl>
                                          </p:spTgt>
                                        </p:tgtEl>
                                        <p:attrNameLst>
                                          <p:attrName>ppt_y</p:attrName>
                                        </p:attrNameLst>
                                      </p:cBhvr>
                                      <p:tavLst>
                                        <p:tav tm="0">
                                          <p:val>
                                            <p:strVal val="ppt_y"/>
                                          </p:val>
                                        </p:tav>
                                        <p:tav tm="100000">
                                          <p:val>
                                            <p:strVal val="1+ppt_h/2"/>
                                          </p:val>
                                        </p:tav>
                                      </p:tavLst>
                                    </p:anim>
                                    <p:set>
                                      <p:cBhvr>
                                        <p:cTn id="8" dur="1" fill="hold">
                                          <p:stCondLst>
                                            <p:cond delay="499"/>
                                          </p:stCondLst>
                                        </p:cTn>
                                        <p:tgtEl>
                                          <p:spTgt spid="10">
                                            <p:txEl>
                                              <p:pRg st="0" end="0"/>
                                            </p:txEl>
                                          </p:spTgt>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el 1"/>
          <p:cNvSpPr txBox="1">
            <a:spLocks/>
          </p:cNvSpPr>
          <p:nvPr/>
        </p:nvSpPr>
        <p:spPr>
          <a:xfrm>
            <a:off x="611560" y="332656"/>
            <a:ext cx="7772400" cy="1470025"/>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nl-NL" smtClean="0"/>
              <a:t>Vraag 10</a:t>
            </a:r>
          </a:p>
        </p:txBody>
      </p:sp>
      <p:sp>
        <p:nvSpPr>
          <p:cNvPr id="9" name="Rectangle 3"/>
          <p:cNvSpPr txBox="1">
            <a:spLocks noChangeArrowheads="1"/>
          </p:cNvSpPr>
          <p:nvPr/>
        </p:nvSpPr>
        <p:spPr>
          <a:xfrm>
            <a:off x="467544" y="1628800"/>
            <a:ext cx="4752528" cy="4010000"/>
          </a:xfrm>
          <a:prstGeom prst="rect">
            <a:avLst/>
          </a:prstGeom>
          <a:solidFill>
            <a:srgbClr val="FFFFFF"/>
          </a:solidFill>
        </p:spPr>
        <p:txBody>
          <a:bodyPr vert="horz" lIns="91440" tIns="45720" rIns="91440" bIns="45720" rtlCol="0" anchor="ctr">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nl-NL" sz="2600"/>
              <a:t>In een doos zitten 15 cupcakes</a:t>
            </a:r>
            <a:r>
              <a:rPr lang="nl-NL" sz="2600" smtClean="0"/>
              <a:t>.</a:t>
            </a:r>
          </a:p>
          <a:p>
            <a:pPr marL="0" indent="0">
              <a:buNone/>
            </a:pPr>
            <a:endParaRPr lang="nl-NL" sz="2600"/>
          </a:p>
          <a:p>
            <a:pPr marL="0" indent="0">
              <a:buNone/>
            </a:pPr>
            <a:r>
              <a:rPr lang="nl-NL" sz="2600"/>
              <a:t>In 4 dozen zitten… cupcakes.</a:t>
            </a:r>
            <a:endParaRPr lang="nl-NL" sz="2600" dirty="0"/>
          </a:p>
        </p:txBody>
      </p:sp>
      <p:sp>
        <p:nvSpPr>
          <p:cNvPr id="10" name="Rectangle 4"/>
          <p:cNvSpPr>
            <a:spLocks noChangeArrowheads="1"/>
          </p:cNvSpPr>
          <p:nvPr/>
        </p:nvSpPr>
        <p:spPr bwMode="auto">
          <a:xfrm>
            <a:off x="5436096" y="1628800"/>
            <a:ext cx="3168352" cy="4010000"/>
          </a:xfrm>
          <a:prstGeom prst="rect">
            <a:avLst/>
          </a:prstGeom>
          <a:solidFill>
            <a:srgbClr val="FFFFFF"/>
          </a:solidFill>
          <a:ln>
            <a:noFill/>
          </a:ln>
          <a:effectLst/>
        </p:spPr>
        <p:txBody>
          <a:bodyPr anchor="ctr"/>
          <a:lstStyle/>
          <a:p>
            <a:pPr marL="192088" lvl="1" indent="163513" defTabSz="901700">
              <a:lnSpc>
                <a:spcPct val="90000"/>
              </a:lnSpc>
              <a:spcBef>
                <a:spcPct val="20000"/>
              </a:spcBef>
            </a:pPr>
            <a:r>
              <a:rPr lang="nl-NL" sz="4000" smtClean="0"/>
              <a:t>60</a:t>
            </a:r>
          </a:p>
          <a:p>
            <a:pPr marL="192088" lvl="1" indent="163513" defTabSz="901700">
              <a:lnSpc>
                <a:spcPct val="90000"/>
              </a:lnSpc>
              <a:spcBef>
                <a:spcPct val="20000"/>
              </a:spcBef>
            </a:pPr>
            <a:r>
              <a:rPr lang="nl-NL" sz="4000" smtClean="0"/>
              <a:t>50</a:t>
            </a:r>
            <a:endParaRPr lang="nl-NL" sz="4000" dirty="0"/>
          </a:p>
        </p:txBody>
      </p:sp>
    </p:spTree>
    <p:extLst>
      <p:ext uri="{BB962C8B-B14F-4D97-AF65-F5344CB8AC3E}">
        <p14:creationId xmlns:p14="http://schemas.microsoft.com/office/powerpoint/2010/main" val="234603610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xit" presetSubtype="12" fill="hold" nodeType="clickEffect">
                                  <p:stCondLst>
                                    <p:cond delay="0"/>
                                  </p:stCondLst>
                                  <p:childTnLst>
                                    <p:animEffect transition="out" filter="strips(downLeft)">
                                      <p:cBhvr>
                                        <p:cTn id="6" dur="500"/>
                                        <p:tgtEl>
                                          <p:spTgt spid="10">
                                            <p:txEl>
                                              <p:pRg st="1" end="1"/>
                                            </p:txEl>
                                          </p:spTgt>
                                        </p:tgtEl>
                                      </p:cBhvr>
                                    </p:animEffect>
                                    <p:set>
                                      <p:cBhvr>
                                        <p:cTn id="7" dur="1" fill="hold">
                                          <p:stCondLst>
                                            <p:cond delay="499"/>
                                          </p:stCondLst>
                                        </p:cTn>
                                        <p:tgtEl>
                                          <p:spTgt spid="10">
                                            <p:txEl>
                                              <p:pRg st="1" end="1"/>
                                            </p:txEl>
                                          </p:spTgt>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el 1"/>
          <p:cNvSpPr txBox="1">
            <a:spLocks/>
          </p:cNvSpPr>
          <p:nvPr/>
        </p:nvSpPr>
        <p:spPr>
          <a:xfrm>
            <a:off x="611560" y="332656"/>
            <a:ext cx="7772400" cy="1470025"/>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nl-NL" smtClean="0"/>
              <a:t>Vraag 11</a:t>
            </a:r>
          </a:p>
        </p:txBody>
      </p:sp>
      <p:sp>
        <p:nvSpPr>
          <p:cNvPr id="9" name="Rectangle 3"/>
          <p:cNvSpPr txBox="1">
            <a:spLocks noChangeArrowheads="1"/>
          </p:cNvSpPr>
          <p:nvPr/>
        </p:nvSpPr>
        <p:spPr>
          <a:xfrm>
            <a:off x="467544" y="1628800"/>
            <a:ext cx="4752528" cy="4010000"/>
          </a:xfrm>
          <a:prstGeom prst="rect">
            <a:avLst/>
          </a:prstGeom>
          <a:solidFill>
            <a:srgbClr val="FFFFFF"/>
          </a:solidFill>
        </p:spPr>
        <p:txBody>
          <a:bodyPr vert="horz" lIns="91440" tIns="45720" rIns="91440" bIns="45720" rtlCol="0" anchor="ctr">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nl-NL" sz="2600"/>
              <a:t>Jonas heeft 5 liter ijs. Per bakje   </a:t>
            </a:r>
            <a:r>
              <a:rPr lang="nl-NL" sz="2600" smtClean="0"/>
              <a:t> liter.</a:t>
            </a:r>
          </a:p>
          <a:p>
            <a:pPr marL="0" indent="0">
              <a:buNone/>
            </a:pPr>
            <a:endParaRPr lang="nl-NL" sz="2600"/>
          </a:p>
          <a:p>
            <a:pPr marL="0" indent="0">
              <a:buNone/>
            </a:pPr>
            <a:r>
              <a:rPr lang="nl-NL" sz="2600"/>
              <a:t>Dat is genoeg voor … bakjes.</a:t>
            </a:r>
            <a:endParaRPr lang="nl-NL" sz="2600" dirty="0"/>
          </a:p>
        </p:txBody>
      </p:sp>
      <p:sp>
        <p:nvSpPr>
          <p:cNvPr id="10" name="Rectangle 4"/>
          <p:cNvSpPr>
            <a:spLocks noChangeArrowheads="1"/>
          </p:cNvSpPr>
          <p:nvPr/>
        </p:nvSpPr>
        <p:spPr bwMode="auto">
          <a:xfrm>
            <a:off x="5436096" y="1628800"/>
            <a:ext cx="3168352" cy="4010000"/>
          </a:xfrm>
          <a:prstGeom prst="rect">
            <a:avLst/>
          </a:prstGeom>
          <a:solidFill>
            <a:srgbClr val="FFFFFF"/>
          </a:solidFill>
          <a:ln>
            <a:noFill/>
          </a:ln>
          <a:effectLst/>
        </p:spPr>
        <p:txBody>
          <a:bodyPr anchor="ctr"/>
          <a:lstStyle/>
          <a:p>
            <a:pPr marL="192088" lvl="1" indent="163513" defTabSz="901700">
              <a:lnSpc>
                <a:spcPct val="90000"/>
              </a:lnSpc>
              <a:spcBef>
                <a:spcPct val="20000"/>
              </a:spcBef>
            </a:pPr>
            <a:r>
              <a:rPr lang="nl-NL" sz="4000" smtClean="0"/>
              <a:t>15</a:t>
            </a:r>
          </a:p>
          <a:p>
            <a:pPr marL="192088" lvl="1" indent="163513" defTabSz="901700">
              <a:lnSpc>
                <a:spcPct val="90000"/>
              </a:lnSpc>
              <a:spcBef>
                <a:spcPct val="20000"/>
              </a:spcBef>
            </a:pPr>
            <a:r>
              <a:rPr lang="nl-NL" sz="4000" smtClean="0"/>
              <a:t>16</a:t>
            </a:r>
            <a:endParaRPr lang="nl-NL" sz="4000" dirty="0"/>
          </a:p>
        </p:txBody>
      </p:sp>
      <p:grpSp>
        <p:nvGrpSpPr>
          <p:cNvPr id="5" name="Group 7"/>
          <p:cNvGrpSpPr/>
          <p:nvPr/>
        </p:nvGrpSpPr>
        <p:grpSpPr>
          <a:xfrm>
            <a:off x="1545254" y="2888704"/>
            <a:ext cx="362450" cy="729372"/>
            <a:chOff x="614536" y="2411596"/>
            <a:chExt cx="299546" cy="729372"/>
          </a:xfrm>
        </p:grpSpPr>
        <p:sp>
          <p:nvSpPr>
            <p:cNvPr id="6" name="TextBox 10"/>
            <p:cNvSpPr txBox="1"/>
            <p:nvPr/>
          </p:nvSpPr>
          <p:spPr>
            <a:xfrm>
              <a:off x="640184" y="2411596"/>
              <a:ext cx="273898" cy="369332"/>
            </a:xfrm>
            <a:prstGeom prst="rect">
              <a:avLst/>
            </a:prstGeom>
            <a:noFill/>
          </p:spPr>
          <p:txBody>
            <a:bodyPr wrap="none" rtlCol="0">
              <a:spAutoFit/>
            </a:bodyPr>
            <a:lstStyle/>
            <a:p>
              <a:r>
                <a:rPr lang="en-US" dirty="0" smtClean="0"/>
                <a:t>1</a:t>
              </a:r>
              <a:endParaRPr lang="en-US" dirty="0"/>
            </a:p>
          </p:txBody>
        </p:sp>
        <p:sp>
          <p:nvSpPr>
            <p:cNvPr id="8" name="TextBox 11"/>
            <p:cNvSpPr txBox="1"/>
            <p:nvPr/>
          </p:nvSpPr>
          <p:spPr>
            <a:xfrm>
              <a:off x="640184" y="2771636"/>
              <a:ext cx="273898" cy="369332"/>
            </a:xfrm>
            <a:prstGeom prst="rect">
              <a:avLst/>
            </a:prstGeom>
            <a:noFill/>
          </p:spPr>
          <p:txBody>
            <a:bodyPr wrap="none" rtlCol="0">
              <a:spAutoFit/>
            </a:bodyPr>
            <a:lstStyle/>
            <a:p>
              <a:r>
                <a:rPr lang="en-US" dirty="0"/>
                <a:t>3</a:t>
              </a:r>
            </a:p>
          </p:txBody>
        </p:sp>
        <p:cxnSp>
          <p:nvCxnSpPr>
            <p:cNvPr id="11" name="Straight Connector 12"/>
            <p:cNvCxnSpPr/>
            <p:nvPr/>
          </p:nvCxnSpPr>
          <p:spPr>
            <a:xfrm>
              <a:off x="614536" y="2780928"/>
              <a:ext cx="297554" cy="0"/>
            </a:xfrm>
            <a:prstGeom prst="line">
              <a:avLst/>
            </a:prstGeom>
            <a:ln>
              <a:solidFill>
                <a:srgbClr val="000000"/>
              </a:solidFill>
            </a:ln>
            <a:effectLst/>
          </p:spPr>
          <p:style>
            <a:lnRef idx="2">
              <a:schemeClr val="accent1"/>
            </a:lnRef>
            <a:fillRef idx="0">
              <a:schemeClr val="accent1"/>
            </a:fillRef>
            <a:effectRef idx="1">
              <a:schemeClr val="accent1"/>
            </a:effectRef>
            <a:fontRef idx="minor">
              <a:schemeClr val="tx1"/>
            </a:fontRef>
          </p:style>
        </p:cxnSp>
      </p:grpSp>
    </p:spTree>
    <p:extLst>
      <p:ext uri="{BB962C8B-B14F-4D97-AF65-F5344CB8AC3E}">
        <p14:creationId xmlns:p14="http://schemas.microsoft.com/office/powerpoint/2010/main" val="82891614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xit" presetSubtype="4" fill="hold" nodeType="clickEffect">
                                  <p:stCondLst>
                                    <p:cond delay="0"/>
                                  </p:stCondLst>
                                  <p:childTnLst>
                                    <p:anim calcmode="lin" valueType="num">
                                      <p:cBhvr additive="base">
                                        <p:cTn id="6" dur="500"/>
                                        <p:tgtEl>
                                          <p:spTgt spid="10">
                                            <p:txEl>
                                              <p:pRg st="1" end="1"/>
                                            </p:txEl>
                                          </p:spTgt>
                                        </p:tgtEl>
                                        <p:attrNameLst>
                                          <p:attrName>ppt_x</p:attrName>
                                        </p:attrNameLst>
                                      </p:cBhvr>
                                      <p:tavLst>
                                        <p:tav tm="0">
                                          <p:val>
                                            <p:strVal val="ppt_x"/>
                                          </p:val>
                                        </p:tav>
                                        <p:tav tm="100000">
                                          <p:val>
                                            <p:strVal val="ppt_x"/>
                                          </p:val>
                                        </p:tav>
                                      </p:tavLst>
                                    </p:anim>
                                    <p:anim calcmode="lin" valueType="num">
                                      <p:cBhvr additive="base">
                                        <p:cTn id="7" dur="500"/>
                                        <p:tgtEl>
                                          <p:spTgt spid="10">
                                            <p:txEl>
                                              <p:pRg st="1" end="1"/>
                                            </p:txEl>
                                          </p:spTgt>
                                        </p:tgtEl>
                                        <p:attrNameLst>
                                          <p:attrName>ppt_y</p:attrName>
                                        </p:attrNameLst>
                                      </p:cBhvr>
                                      <p:tavLst>
                                        <p:tav tm="0">
                                          <p:val>
                                            <p:strVal val="ppt_y"/>
                                          </p:val>
                                        </p:tav>
                                        <p:tav tm="100000">
                                          <p:val>
                                            <p:strVal val="1+ppt_h/2"/>
                                          </p:val>
                                        </p:tav>
                                      </p:tavLst>
                                    </p:anim>
                                    <p:set>
                                      <p:cBhvr>
                                        <p:cTn id="8" dur="1" fill="hold">
                                          <p:stCondLst>
                                            <p:cond delay="499"/>
                                          </p:stCondLst>
                                        </p:cTn>
                                        <p:tgtEl>
                                          <p:spTgt spid="10">
                                            <p:txEl>
                                              <p:pRg st="1" end="1"/>
                                            </p:txEl>
                                          </p:spTgt>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el 1"/>
          <p:cNvSpPr txBox="1">
            <a:spLocks/>
          </p:cNvSpPr>
          <p:nvPr/>
        </p:nvSpPr>
        <p:spPr>
          <a:xfrm>
            <a:off x="611560" y="332656"/>
            <a:ext cx="7772400" cy="1470025"/>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nl-NL" smtClean="0"/>
              <a:t>Vraag 12</a:t>
            </a:r>
          </a:p>
        </p:txBody>
      </p:sp>
      <p:sp>
        <p:nvSpPr>
          <p:cNvPr id="9" name="Rectangle 3"/>
          <p:cNvSpPr txBox="1">
            <a:spLocks noChangeArrowheads="1"/>
          </p:cNvSpPr>
          <p:nvPr/>
        </p:nvSpPr>
        <p:spPr>
          <a:xfrm>
            <a:off x="467544" y="1628800"/>
            <a:ext cx="4752528" cy="4010000"/>
          </a:xfrm>
          <a:prstGeom prst="rect">
            <a:avLst/>
          </a:prstGeom>
          <a:solidFill>
            <a:srgbClr val="FFFFFF"/>
          </a:solidFill>
        </p:spPr>
        <p:txBody>
          <a:bodyPr vert="horz" lIns="91440" tIns="45720" rIns="91440" bIns="45720" rtlCol="0" anchor="ctr">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nl-NL" sz="2600"/>
              <a:t>Een pot appelmoes kost </a:t>
            </a:r>
            <a:endParaRPr lang="nl-NL" sz="2600" smtClean="0"/>
          </a:p>
          <a:p>
            <a:pPr marL="0" indent="0">
              <a:buNone/>
            </a:pPr>
            <a:r>
              <a:rPr lang="nl-NL" sz="2600" smtClean="0"/>
              <a:t>€ </a:t>
            </a:r>
            <a:r>
              <a:rPr lang="nl-NL" sz="2600"/>
              <a:t>4</a:t>
            </a:r>
            <a:r>
              <a:rPr lang="nl-NL" sz="2600" smtClean="0"/>
              <a:t>,-.</a:t>
            </a:r>
          </a:p>
          <a:p>
            <a:pPr marL="0" indent="0">
              <a:buNone/>
            </a:pPr>
            <a:endParaRPr lang="nl-NL" sz="2600"/>
          </a:p>
          <a:p>
            <a:pPr marL="0" indent="0">
              <a:buNone/>
            </a:pPr>
            <a:r>
              <a:rPr lang="nl-NL" sz="2600"/>
              <a:t>34 potten appelmoes kosten € …</a:t>
            </a:r>
            <a:endParaRPr lang="nl-NL" sz="2600" dirty="0"/>
          </a:p>
        </p:txBody>
      </p:sp>
      <p:sp>
        <p:nvSpPr>
          <p:cNvPr id="10" name="Rectangle 4"/>
          <p:cNvSpPr>
            <a:spLocks noChangeArrowheads="1"/>
          </p:cNvSpPr>
          <p:nvPr/>
        </p:nvSpPr>
        <p:spPr bwMode="auto">
          <a:xfrm>
            <a:off x="5436096" y="1628800"/>
            <a:ext cx="3168352" cy="4010000"/>
          </a:xfrm>
          <a:prstGeom prst="rect">
            <a:avLst/>
          </a:prstGeom>
          <a:solidFill>
            <a:srgbClr val="FFFFFF"/>
          </a:solidFill>
          <a:ln>
            <a:noFill/>
          </a:ln>
          <a:effectLst/>
        </p:spPr>
        <p:txBody>
          <a:bodyPr anchor="ctr"/>
          <a:lstStyle/>
          <a:p>
            <a:pPr marL="192088" lvl="1" indent="163513" defTabSz="901700">
              <a:lnSpc>
                <a:spcPct val="90000"/>
              </a:lnSpc>
              <a:spcBef>
                <a:spcPct val="20000"/>
              </a:spcBef>
            </a:pPr>
            <a:r>
              <a:rPr lang="nl-NL" sz="4000"/>
              <a:t>€ </a:t>
            </a:r>
            <a:r>
              <a:rPr lang="nl-NL" sz="4000" smtClean="0"/>
              <a:t>86,-</a:t>
            </a:r>
          </a:p>
          <a:p>
            <a:pPr marL="192088" lvl="1" indent="163513" defTabSz="901700">
              <a:lnSpc>
                <a:spcPct val="90000"/>
              </a:lnSpc>
              <a:spcBef>
                <a:spcPct val="20000"/>
              </a:spcBef>
            </a:pPr>
            <a:r>
              <a:rPr lang="nl-NL" sz="4000"/>
              <a:t>€ </a:t>
            </a:r>
            <a:r>
              <a:rPr lang="nl-NL" sz="4000" smtClean="0"/>
              <a:t>136,-</a:t>
            </a:r>
            <a:endParaRPr lang="nl-NL" sz="4000" dirty="0"/>
          </a:p>
        </p:txBody>
      </p:sp>
    </p:spTree>
    <p:extLst>
      <p:ext uri="{BB962C8B-B14F-4D97-AF65-F5344CB8AC3E}">
        <p14:creationId xmlns:p14="http://schemas.microsoft.com/office/powerpoint/2010/main" val="346706108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5" presetClass="exit" presetSubtype="0" fill="hold" nodeType="clickEffect">
                                  <p:stCondLst>
                                    <p:cond delay="0"/>
                                  </p:stCondLst>
                                  <p:childTnLst>
                                    <p:animEffect transition="out" filter="fade">
                                      <p:cBhvr>
                                        <p:cTn id="6" dur="2000"/>
                                        <p:tgtEl>
                                          <p:spTgt spid="10">
                                            <p:txEl>
                                              <p:pRg st="0" end="0"/>
                                            </p:txEl>
                                          </p:spTgt>
                                        </p:tgtEl>
                                      </p:cBhvr>
                                    </p:animEffect>
                                    <p:anim calcmode="lin" valueType="num">
                                      <p:cBhvr>
                                        <p:cTn id="7" dur="2000"/>
                                        <p:tgtEl>
                                          <p:spTgt spid="10">
                                            <p:txEl>
                                              <p:pRg st="0" end="0"/>
                                            </p:txEl>
                                          </p:spTgt>
                                        </p:tgtEl>
                                        <p:attrNameLst>
                                          <p:attrName>ppt_w</p:attrName>
                                        </p:attrNameLst>
                                      </p:cBhvr>
                                      <p:tavLst>
                                        <p:tav tm="0">
                                          <p:val>
                                            <p:strVal val="ppt_w"/>
                                          </p:val>
                                        </p:tav>
                                        <p:tav tm="5000">
                                          <p:val>
                                            <p:strVal val="0.92*ppt_w"/>
                                          </p:val>
                                        </p:tav>
                                        <p:tav tm="10000">
                                          <p:val>
                                            <p:strVal val="0.71*ppt_w"/>
                                          </p:val>
                                        </p:tav>
                                        <p:tav tm="15000">
                                          <p:val>
                                            <p:strVal val="0.38*ppt_w"/>
                                          </p:val>
                                        </p:tav>
                                        <p:tav tm="20000">
                                          <p:val>
                                            <p:fltVal val="0"/>
                                          </p:val>
                                        </p:tav>
                                        <p:tav tm="25000">
                                          <p:val>
                                            <p:strVal val="-0.38*ppt_w"/>
                                          </p:val>
                                        </p:tav>
                                        <p:tav tm="30000">
                                          <p:val>
                                            <p:strVal val="-0.71*ppt_w"/>
                                          </p:val>
                                        </p:tav>
                                        <p:tav tm="35000">
                                          <p:val>
                                            <p:strVal val="-0.92*ppt_w"/>
                                          </p:val>
                                        </p:tav>
                                        <p:tav tm="40000">
                                          <p:val>
                                            <p:strVal val="-ppt_w"/>
                                          </p:val>
                                        </p:tav>
                                        <p:tav tm="45000">
                                          <p:val>
                                            <p:strVal val="-0.92*ppt_w"/>
                                          </p:val>
                                        </p:tav>
                                        <p:tav tm="50000">
                                          <p:val>
                                            <p:strVal val="-0.71*ppt_w"/>
                                          </p:val>
                                        </p:tav>
                                        <p:tav tm="55000">
                                          <p:val>
                                            <p:strVal val="-0.38*ppt_w"/>
                                          </p:val>
                                        </p:tav>
                                        <p:tav tm="60000">
                                          <p:val>
                                            <p:fltVal val="0"/>
                                          </p:val>
                                        </p:tav>
                                        <p:tav tm="65000">
                                          <p:val>
                                            <p:strVal val="0.38*ppt_w"/>
                                          </p:val>
                                        </p:tav>
                                        <p:tav tm="70000">
                                          <p:val>
                                            <p:strVal val="0.71*ppt_w"/>
                                          </p:val>
                                        </p:tav>
                                        <p:tav tm="75000">
                                          <p:val>
                                            <p:strVal val="0.92*ppt_w"/>
                                          </p:val>
                                        </p:tav>
                                        <p:tav tm="80000">
                                          <p:val>
                                            <p:strVal val="ppt_w"/>
                                          </p:val>
                                        </p:tav>
                                        <p:tav tm="85000">
                                          <p:val>
                                            <p:strVal val="0.92*ppt_w"/>
                                          </p:val>
                                        </p:tav>
                                        <p:tav tm="90000">
                                          <p:val>
                                            <p:strVal val="0.71*ppt_w"/>
                                          </p:val>
                                        </p:tav>
                                        <p:tav tm="95000">
                                          <p:val>
                                            <p:strVal val="0.38*ppt_w"/>
                                          </p:val>
                                        </p:tav>
                                        <p:tav tm="100000">
                                          <p:val>
                                            <p:fltVal val="0"/>
                                          </p:val>
                                        </p:tav>
                                      </p:tavLst>
                                    </p:anim>
                                    <p:anim calcmode="lin" valueType="num">
                                      <p:cBhvr>
                                        <p:cTn id="8" dur="2000"/>
                                        <p:tgtEl>
                                          <p:spTgt spid="10">
                                            <p:txEl>
                                              <p:pRg st="0" end="0"/>
                                            </p:txEl>
                                          </p:spTgt>
                                        </p:tgtEl>
                                        <p:attrNameLst>
                                          <p:attrName>ppt_h</p:attrName>
                                        </p:attrNameLst>
                                      </p:cBhvr>
                                      <p:tavLst>
                                        <p:tav tm="0">
                                          <p:val>
                                            <p:strVal val="ppt_h"/>
                                          </p:val>
                                        </p:tav>
                                        <p:tav tm="100000">
                                          <p:val>
                                            <p:strVal val="ppt_h"/>
                                          </p:val>
                                        </p:tav>
                                      </p:tavLst>
                                    </p:anim>
                                    <p:set>
                                      <p:cBhvr>
                                        <p:cTn id="9" dur="1" fill="hold">
                                          <p:stCondLst>
                                            <p:cond delay="1999"/>
                                          </p:stCondLst>
                                        </p:cTn>
                                        <p:tgtEl>
                                          <p:spTgt spid="10">
                                            <p:txEl>
                                              <p:pRg st="0" end="0"/>
                                            </p:txEl>
                                          </p:spTgt>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el 1"/>
          <p:cNvSpPr txBox="1">
            <a:spLocks/>
          </p:cNvSpPr>
          <p:nvPr/>
        </p:nvSpPr>
        <p:spPr>
          <a:xfrm>
            <a:off x="611560" y="332656"/>
            <a:ext cx="7772400" cy="1470025"/>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nl-NL" smtClean="0"/>
              <a:t>Vraag 13</a:t>
            </a:r>
          </a:p>
        </p:txBody>
      </p:sp>
      <p:sp>
        <p:nvSpPr>
          <p:cNvPr id="9" name="Rectangle 3"/>
          <p:cNvSpPr txBox="1">
            <a:spLocks noChangeArrowheads="1"/>
          </p:cNvSpPr>
          <p:nvPr/>
        </p:nvSpPr>
        <p:spPr>
          <a:xfrm>
            <a:off x="467544" y="1628800"/>
            <a:ext cx="4752528" cy="4010000"/>
          </a:xfrm>
          <a:prstGeom prst="rect">
            <a:avLst/>
          </a:prstGeom>
          <a:solidFill>
            <a:srgbClr val="FFFFFF"/>
          </a:solidFill>
        </p:spPr>
        <p:txBody>
          <a:bodyPr vert="horz" lIns="91440" tIns="45720" rIns="91440" bIns="45720" rtlCol="0" anchor="ctr">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nl-NL" sz="2800"/>
              <a:t> </a:t>
            </a:r>
            <a:r>
              <a:rPr lang="nl-NL" sz="2800" smtClean="0"/>
              <a:t>  </a:t>
            </a:r>
            <a:r>
              <a:rPr lang="nl-NL" sz="2600" smtClean="0"/>
              <a:t>liter </a:t>
            </a:r>
            <a:r>
              <a:rPr lang="nl-NL" sz="2600"/>
              <a:t>melk voor 2 personen</a:t>
            </a:r>
            <a:r>
              <a:rPr lang="nl-NL" sz="2600" smtClean="0"/>
              <a:t>.</a:t>
            </a:r>
          </a:p>
          <a:p>
            <a:pPr marL="0" indent="0">
              <a:buNone/>
            </a:pPr>
            <a:endParaRPr lang="nl-NL" sz="2600"/>
          </a:p>
          <a:p>
            <a:pPr marL="0" indent="0">
              <a:buNone/>
            </a:pPr>
            <a:r>
              <a:rPr lang="nl-NL" sz="2600"/>
              <a:t>Voor 10 personen is dan … liter nodig.</a:t>
            </a:r>
            <a:endParaRPr lang="nl-NL" sz="2600" dirty="0"/>
          </a:p>
        </p:txBody>
      </p:sp>
      <p:sp>
        <p:nvSpPr>
          <p:cNvPr id="10" name="Rectangle 4"/>
          <p:cNvSpPr>
            <a:spLocks noChangeArrowheads="1"/>
          </p:cNvSpPr>
          <p:nvPr/>
        </p:nvSpPr>
        <p:spPr bwMode="auto">
          <a:xfrm>
            <a:off x="5436096" y="1628800"/>
            <a:ext cx="3168352" cy="4010000"/>
          </a:xfrm>
          <a:prstGeom prst="rect">
            <a:avLst/>
          </a:prstGeom>
          <a:solidFill>
            <a:srgbClr val="FFFFFF"/>
          </a:solidFill>
          <a:ln>
            <a:noFill/>
          </a:ln>
          <a:effectLst/>
        </p:spPr>
        <p:txBody>
          <a:bodyPr anchor="ctr"/>
          <a:lstStyle/>
          <a:p>
            <a:pPr marL="192088" lvl="1" indent="163513" defTabSz="901700">
              <a:lnSpc>
                <a:spcPct val="90000"/>
              </a:lnSpc>
              <a:spcBef>
                <a:spcPct val="20000"/>
              </a:spcBef>
            </a:pPr>
            <a:endParaRPr lang="nl-NL" sz="4000" dirty="0"/>
          </a:p>
        </p:txBody>
      </p:sp>
      <p:grpSp>
        <p:nvGrpSpPr>
          <p:cNvPr id="5" name="Group 7"/>
          <p:cNvGrpSpPr/>
          <p:nvPr/>
        </p:nvGrpSpPr>
        <p:grpSpPr>
          <a:xfrm>
            <a:off x="499135" y="2366300"/>
            <a:ext cx="363176" cy="729372"/>
            <a:chOff x="614536" y="2411596"/>
            <a:chExt cx="300146" cy="729372"/>
          </a:xfrm>
        </p:grpSpPr>
        <p:sp>
          <p:nvSpPr>
            <p:cNvPr id="6" name="TextBox 10"/>
            <p:cNvSpPr txBox="1"/>
            <p:nvPr/>
          </p:nvSpPr>
          <p:spPr>
            <a:xfrm>
              <a:off x="640184" y="2411596"/>
              <a:ext cx="274498" cy="369332"/>
            </a:xfrm>
            <a:prstGeom prst="rect">
              <a:avLst/>
            </a:prstGeom>
            <a:noFill/>
          </p:spPr>
          <p:txBody>
            <a:bodyPr wrap="none" rtlCol="0">
              <a:spAutoFit/>
            </a:bodyPr>
            <a:lstStyle/>
            <a:p>
              <a:r>
                <a:rPr lang="en-US" dirty="0"/>
                <a:t>2</a:t>
              </a:r>
            </a:p>
          </p:txBody>
        </p:sp>
        <p:sp>
          <p:nvSpPr>
            <p:cNvPr id="8" name="TextBox 11"/>
            <p:cNvSpPr txBox="1"/>
            <p:nvPr/>
          </p:nvSpPr>
          <p:spPr>
            <a:xfrm>
              <a:off x="640184" y="2771636"/>
              <a:ext cx="273898" cy="369332"/>
            </a:xfrm>
            <a:prstGeom prst="rect">
              <a:avLst/>
            </a:prstGeom>
            <a:noFill/>
          </p:spPr>
          <p:txBody>
            <a:bodyPr wrap="none" rtlCol="0">
              <a:spAutoFit/>
            </a:bodyPr>
            <a:lstStyle/>
            <a:p>
              <a:r>
                <a:rPr lang="en-US" dirty="0"/>
                <a:t>3</a:t>
              </a:r>
            </a:p>
          </p:txBody>
        </p:sp>
        <p:cxnSp>
          <p:nvCxnSpPr>
            <p:cNvPr id="11" name="Straight Connector 12"/>
            <p:cNvCxnSpPr/>
            <p:nvPr/>
          </p:nvCxnSpPr>
          <p:spPr>
            <a:xfrm>
              <a:off x="614536" y="2780928"/>
              <a:ext cx="297554" cy="0"/>
            </a:xfrm>
            <a:prstGeom prst="line">
              <a:avLst/>
            </a:prstGeom>
            <a:ln>
              <a:solidFill>
                <a:srgbClr val="000000"/>
              </a:solidFill>
            </a:ln>
            <a:effectLst/>
          </p:spPr>
          <p:style>
            <a:lnRef idx="2">
              <a:schemeClr val="accent1"/>
            </a:lnRef>
            <a:fillRef idx="0">
              <a:schemeClr val="accent1"/>
            </a:fillRef>
            <a:effectRef idx="1">
              <a:schemeClr val="accent1"/>
            </a:effectRef>
            <a:fontRef idx="minor">
              <a:schemeClr val="tx1"/>
            </a:fontRef>
          </p:style>
        </p:cxnSp>
      </p:grpSp>
      <p:grpSp>
        <p:nvGrpSpPr>
          <p:cNvPr id="12" name="Group 21"/>
          <p:cNvGrpSpPr/>
          <p:nvPr/>
        </p:nvGrpSpPr>
        <p:grpSpPr>
          <a:xfrm>
            <a:off x="5868144" y="3717032"/>
            <a:ext cx="864096" cy="729372"/>
            <a:chOff x="5796136" y="2771636"/>
            <a:chExt cx="864096" cy="729372"/>
          </a:xfrm>
        </p:grpSpPr>
        <p:grpSp>
          <p:nvGrpSpPr>
            <p:cNvPr id="13" name="Group 22"/>
            <p:cNvGrpSpPr/>
            <p:nvPr/>
          </p:nvGrpSpPr>
          <p:grpSpPr>
            <a:xfrm>
              <a:off x="6297782" y="2771636"/>
              <a:ext cx="362450" cy="729372"/>
              <a:chOff x="614536" y="2411596"/>
              <a:chExt cx="299546" cy="729372"/>
            </a:xfrm>
          </p:grpSpPr>
          <p:sp>
            <p:nvSpPr>
              <p:cNvPr id="15" name="TextBox 24"/>
              <p:cNvSpPr txBox="1"/>
              <p:nvPr/>
            </p:nvSpPr>
            <p:spPr>
              <a:xfrm>
                <a:off x="640184" y="2411596"/>
                <a:ext cx="273898" cy="369332"/>
              </a:xfrm>
              <a:prstGeom prst="rect">
                <a:avLst/>
              </a:prstGeom>
              <a:noFill/>
            </p:spPr>
            <p:txBody>
              <a:bodyPr wrap="none" rtlCol="0">
                <a:spAutoFit/>
              </a:bodyPr>
              <a:lstStyle/>
              <a:p>
                <a:r>
                  <a:rPr lang="en-US" dirty="0" smtClean="0"/>
                  <a:t>1</a:t>
                </a:r>
                <a:endParaRPr lang="en-US" dirty="0"/>
              </a:p>
            </p:txBody>
          </p:sp>
          <p:sp>
            <p:nvSpPr>
              <p:cNvPr id="16" name="TextBox 25"/>
              <p:cNvSpPr txBox="1"/>
              <p:nvPr/>
            </p:nvSpPr>
            <p:spPr>
              <a:xfrm>
                <a:off x="640184" y="2771636"/>
                <a:ext cx="273898" cy="369332"/>
              </a:xfrm>
              <a:prstGeom prst="rect">
                <a:avLst/>
              </a:prstGeom>
              <a:noFill/>
            </p:spPr>
            <p:txBody>
              <a:bodyPr wrap="none" rtlCol="0">
                <a:spAutoFit/>
              </a:bodyPr>
              <a:lstStyle/>
              <a:p>
                <a:r>
                  <a:rPr lang="en-US" dirty="0"/>
                  <a:t>3</a:t>
                </a:r>
              </a:p>
            </p:txBody>
          </p:sp>
          <p:cxnSp>
            <p:nvCxnSpPr>
              <p:cNvPr id="17" name="Straight Connector 26"/>
              <p:cNvCxnSpPr/>
              <p:nvPr/>
            </p:nvCxnSpPr>
            <p:spPr>
              <a:xfrm>
                <a:off x="614536" y="2780928"/>
                <a:ext cx="297554" cy="0"/>
              </a:xfrm>
              <a:prstGeom prst="line">
                <a:avLst/>
              </a:prstGeom>
              <a:ln>
                <a:solidFill>
                  <a:srgbClr val="000000"/>
                </a:solidFill>
              </a:ln>
              <a:effectLst/>
            </p:spPr>
            <p:style>
              <a:lnRef idx="2">
                <a:schemeClr val="accent1"/>
              </a:lnRef>
              <a:fillRef idx="0">
                <a:schemeClr val="accent1"/>
              </a:fillRef>
              <a:effectRef idx="1">
                <a:schemeClr val="accent1"/>
              </a:effectRef>
              <a:fontRef idx="minor">
                <a:schemeClr val="tx1"/>
              </a:fontRef>
            </p:style>
          </p:cxnSp>
        </p:grpSp>
        <p:sp>
          <p:nvSpPr>
            <p:cNvPr id="14" name="TextBox 23"/>
            <p:cNvSpPr txBox="1"/>
            <p:nvPr/>
          </p:nvSpPr>
          <p:spPr>
            <a:xfrm>
              <a:off x="5796136" y="2780928"/>
              <a:ext cx="403424" cy="707886"/>
            </a:xfrm>
            <a:prstGeom prst="rect">
              <a:avLst/>
            </a:prstGeom>
            <a:noFill/>
          </p:spPr>
          <p:txBody>
            <a:bodyPr wrap="square" rtlCol="0">
              <a:spAutoFit/>
            </a:bodyPr>
            <a:lstStyle/>
            <a:p>
              <a:r>
                <a:rPr lang="en-US" sz="4000" dirty="0"/>
                <a:t>3</a:t>
              </a:r>
            </a:p>
          </p:txBody>
        </p:sp>
      </p:grpSp>
      <p:grpSp>
        <p:nvGrpSpPr>
          <p:cNvPr id="18" name="Group 2"/>
          <p:cNvGrpSpPr/>
          <p:nvPr/>
        </p:nvGrpSpPr>
        <p:grpSpPr>
          <a:xfrm>
            <a:off x="5868144" y="2771636"/>
            <a:ext cx="864096" cy="729372"/>
            <a:chOff x="5796136" y="2771636"/>
            <a:chExt cx="864096" cy="729372"/>
          </a:xfrm>
        </p:grpSpPr>
        <p:grpSp>
          <p:nvGrpSpPr>
            <p:cNvPr id="19" name="Group 17"/>
            <p:cNvGrpSpPr/>
            <p:nvPr/>
          </p:nvGrpSpPr>
          <p:grpSpPr>
            <a:xfrm>
              <a:off x="6297782" y="2771636"/>
              <a:ext cx="362450" cy="729372"/>
              <a:chOff x="614536" y="2411596"/>
              <a:chExt cx="299546" cy="729372"/>
            </a:xfrm>
          </p:grpSpPr>
          <p:sp>
            <p:nvSpPr>
              <p:cNvPr id="21" name="TextBox 18"/>
              <p:cNvSpPr txBox="1"/>
              <p:nvPr/>
            </p:nvSpPr>
            <p:spPr>
              <a:xfrm>
                <a:off x="640184" y="2411596"/>
                <a:ext cx="273898" cy="369332"/>
              </a:xfrm>
              <a:prstGeom prst="rect">
                <a:avLst/>
              </a:prstGeom>
              <a:noFill/>
            </p:spPr>
            <p:txBody>
              <a:bodyPr wrap="none" rtlCol="0">
                <a:spAutoFit/>
              </a:bodyPr>
              <a:lstStyle/>
              <a:p>
                <a:r>
                  <a:rPr lang="en-US" dirty="0" smtClean="0"/>
                  <a:t>1</a:t>
                </a:r>
                <a:endParaRPr lang="en-US" dirty="0"/>
              </a:p>
            </p:txBody>
          </p:sp>
          <p:sp>
            <p:nvSpPr>
              <p:cNvPr id="22" name="TextBox 19"/>
              <p:cNvSpPr txBox="1"/>
              <p:nvPr/>
            </p:nvSpPr>
            <p:spPr>
              <a:xfrm>
                <a:off x="640184" y="2771636"/>
                <a:ext cx="273898" cy="369332"/>
              </a:xfrm>
              <a:prstGeom prst="rect">
                <a:avLst/>
              </a:prstGeom>
              <a:noFill/>
            </p:spPr>
            <p:txBody>
              <a:bodyPr wrap="none" rtlCol="0">
                <a:spAutoFit/>
              </a:bodyPr>
              <a:lstStyle/>
              <a:p>
                <a:r>
                  <a:rPr lang="en-US" dirty="0"/>
                  <a:t>3</a:t>
                </a:r>
              </a:p>
            </p:txBody>
          </p:sp>
          <p:cxnSp>
            <p:nvCxnSpPr>
              <p:cNvPr id="23" name="Straight Connector 20"/>
              <p:cNvCxnSpPr/>
              <p:nvPr/>
            </p:nvCxnSpPr>
            <p:spPr>
              <a:xfrm>
                <a:off x="614536" y="2780928"/>
                <a:ext cx="297554" cy="0"/>
              </a:xfrm>
              <a:prstGeom prst="line">
                <a:avLst/>
              </a:prstGeom>
              <a:ln>
                <a:solidFill>
                  <a:srgbClr val="000000"/>
                </a:solidFill>
              </a:ln>
              <a:effectLst/>
            </p:spPr>
            <p:style>
              <a:lnRef idx="2">
                <a:schemeClr val="accent1"/>
              </a:lnRef>
              <a:fillRef idx="0">
                <a:schemeClr val="accent1"/>
              </a:fillRef>
              <a:effectRef idx="1">
                <a:schemeClr val="accent1"/>
              </a:effectRef>
              <a:fontRef idx="minor">
                <a:schemeClr val="tx1"/>
              </a:fontRef>
            </p:style>
          </p:cxnSp>
        </p:grpSp>
        <p:sp>
          <p:nvSpPr>
            <p:cNvPr id="20" name="TextBox 1"/>
            <p:cNvSpPr txBox="1"/>
            <p:nvPr/>
          </p:nvSpPr>
          <p:spPr>
            <a:xfrm>
              <a:off x="5796136" y="2780928"/>
              <a:ext cx="403424" cy="707886"/>
            </a:xfrm>
            <a:prstGeom prst="rect">
              <a:avLst/>
            </a:prstGeom>
            <a:noFill/>
          </p:spPr>
          <p:txBody>
            <a:bodyPr wrap="square" rtlCol="0">
              <a:spAutoFit/>
            </a:bodyPr>
            <a:lstStyle/>
            <a:p>
              <a:r>
                <a:rPr lang="en-US" sz="4000" dirty="0"/>
                <a:t>2</a:t>
              </a:r>
            </a:p>
          </p:txBody>
        </p:sp>
      </p:grpSp>
    </p:spTree>
    <p:extLst>
      <p:ext uri="{BB962C8B-B14F-4D97-AF65-F5344CB8AC3E}">
        <p14:creationId xmlns:p14="http://schemas.microsoft.com/office/powerpoint/2010/main" val="17287095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nodeType="clickEffect">
                                  <p:stCondLst>
                                    <p:cond delay="0"/>
                                  </p:stCondLst>
                                  <p:childTnLst>
                                    <p:set>
                                      <p:cBhvr>
                                        <p:cTn id="6" dur="1" fill="hold">
                                          <p:stCondLst>
                                            <p:cond delay="0"/>
                                          </p:stCondLst>
                                        </p:cTn>
                                        <p:tgtEl>
                                          <p:spTgt spid="18"/>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el 1"/>
          <p:cNvSpPr txBox="1">
            <a:spLocks/>
          </p:cNvSpPr>
          <p:nvPr/>
        </p:nvSpPr>
        <p:spPr>
          <a:xfrm>
            <a:off x="611560" y="332656"/>
            <a:ext cx="7772400" cy="1470025"/>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nl-NL" smtClean="0"/>
              <a:t>Vraag 14</a:t>
            </a:r>
          </a:p>
        </p:txBody>
      </p:sp>
      <p:sp>
        <p:nvSpPr>
          <p:cNvPr id="9" name="Rectangle 3"/>
          <p:cNvSpPr txBox="1">
            <a:spLocks noChangeArrowheads="1"/>
          </p:cNvSpPr>
          <p:nvPr/>
        </p:nvSpPr>
        <p:spPr>
          <a:xfrm>
            <a:off x="467544" y="1628800"/>
            <a:ext cx="4752528" cy="4010000"/>
          </a:xfrm>
          <a:prstGeom prst="rect">
            <a:avLst/>
          </a:prstGeom>
          <a:solidFill>
            <a:srgbClr val="FFFFFF"/>
          </a:solidFill>
        </p:spPr>
        <p:txBody>
          <a:bodyPr vert="horz" lIns="91440" tIns="45720" rIns="91440" bIns="45720" rtlCol="0" anchor="ctr">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nl-NL" sz="2800" smtClean="0"/>
              <a:t>0,5 </a:t>
            </a:r>
            <a:r>
              <a:rPr lang="nl-NL" sz="2800"/>
              <a:t>liter vla voor 1 toetje</a:t>
            </a:r>
            <a:r>
              <a:rPr lang="nl-NL" sz="2800" smtClean="0"/>
              <a:t>.</a:t>
            </a:r>
          </a:p>
          <a:p>
            <a:pPr marL="0" indent="0">
              <a:buNone/>
            </a:pPr>
            <a:endParaRPr lang="nl-NL" sz="2800"/>
          </a:p>
          <a:p>
            <a:pPr marL="0" indent="0">
              <a:buNone/>
            </a:pPr>
            <a:r>
              <a:rPr lang="nl-NL" sz="2800"/>
              <a:t>Voor 30 toetjes is dan … liter nodig.</a:t>
            </a:r>
            <a:endParaRPr lang="nl-NL" sz="2800" dirty="0"/>
          </a:p>
        </p:txBody>
      </p:sp>
      <p:sp>
        <p:nvSpPr>
          <p:cNvPr id="10" name="Rectangle 4"/>
          <p:cNvSpPr>
            <a:spLocks noChangeArrowheads="1"/>
          </p:cNvSpPr>
          <p:nvPr/>
        </p:nvSpPr>
        <p:spPr bwMode="auto">
          <a:xfrm>
            <a:off x="5436096" y="1628800"/>
            <a:ext cx="3168352" cy="4010000"/>
          </a:xfrm>
          <a:prstGeom prst="rect">
            <a:avLst/>
          </a:prstGeom>
          <a:solidFill>
            <a:srgbClr val="FFFFFF"/>
          </a:solidFill>
          <a:ln>
            <a:noFill/>
          </a:ln>
          <a:effectLst/>
        </p:spPr>
        <p:txBody>
          <a:bodyPr anchor="ctr"/>
          <a:lstStyle/>
          <a:p>
            <a:pPr marL="192088" lvl="1" indent="163513" defTabSz="901700">
              <a:lnSpc>
                <a:spcPct val="90000"/>
              </a:lnSpc>
              <a:spcBef>
                <a:spcPct val="20000"/>
              </a:spcBef>
            </a:pPr>
            <a:r>
              <a:rPr lang="nl-NL" sz="4000" smtClean="0"/>
              <a:t>15</a:t>
            </a:r>
          </a:p>
          <a:p>
            <a:pPr marL="192088" lvl="1" indent="163513" defTabSz="901700">
              <a:lnSpc>
                <a:spcPct val="90000"/>
              </a:lnSpc>
              <a:spcBef>
                <a:spcPct val="20000"/>
              </a:spcBef>
            </a:pPr>
            <a:r>
              <a:rPr lang="nl-NL" sz="4000" smtClean="0"/>
              <a:t>20</a:t>
            </a:r>
            <a:endParaRPr lang="nl-NL" sz="4000" dirty="0"/>
          </a:p>
        </p:txBody>
      </p:sp>
    </p:spTree>
    <p:extLst>
      <p:ext uri="{BB962C8B-B14F-4D97-AF65-F5344CB8AC3E}">
        <p14:creationId xmlns:p14="http://schemas.microsoft.com/office/powerpoint/2010/main" val="269308859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xit" presetSubtype="1" fill="hold" nodeType="clickEffect">
                                  <p:stCondLst>
                                    <p:cond delay="0"/>
                                  </p:stCondLst>
                                  <p:childTnLst>
                                    <p:animEffect transition="out" filter="wheel(1)">
                                      <p:cBhvr>
                                        <p:cTn id="6" dur="2000"/>
                                        <p:tgtEl>
                                          <p:spTgt spid="10">
                                            <p:txEl>
                                              <p:pRg st="1" end="1"/>
                                            </p:txEl>
                                          </p:spTgt>
                                        </p:tgtEl>
                                      </p:cBhvr>
                                    </p:animEffect>
                                    <p:set>
                                      <p:cBhvr>
                                        <p:cTn id="7" dur="1" fill="hold">
                                          <p:stCondLst>
                                            <p:cond delay="1999"/>
                                          </p:stCondLst>
                                        </p:cTn>
                                        <p:tgtEl>
                                          <p:spTgt spid="10">
                                            <p:txEl>
                                              <p:pRg st="1" end="1"/>
                                            </p:txEl>
                                          </p:spTgt>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4"/>
          <p:cNvSpPr>
            <a:spLocks noChangeArrowheads="1"/>
          </p:cNvSpPr>
          <p:nvPr/>
        </p:nvSpPr>
        <p:spPr bwMode="auto">
          <a:xfrm>
            <a:off x="2659398" y="2767631"/>
            <a:ext cx="5935524" cy="3146809"/>
          </a:xfrm>
          <a:prstGeom prst="rect">
            <a:avLst/>
          </a:prstGeom>
          <a:solidFill>
            <a:srgbClr val="FFFFFF"/>
          </a:solidFill>
          <a:ln>
            <a:noFill/>
          </a:ln>
          <a:effectLst/>
        </p:spPr>
        <p:txBody>
          <a:bodyPr/>
          <a:lstStyle/>
          <a:p>
            <a:pPr marL="192088" lvl="1" indent="163513" algn="l" defTabSz="901700">
              <a:lnSpc>
                <a:spcPct val="90000"/>
              </a:lnSpc>
              <a:spcBef>
                <a:spcPct val="20000"/>
              </a:spcBef>
              <a:buFont typeface="Wingdings" pitchFamily="2" charset="2"/>
              <a:buNone/>
            </a:pPr>
            <a:endParaRPr lang="nl-NL" sz="4000" dirty="0"/>
          </a:p>
          <a:p>
            <a:pPr marL="192088" lvl="1" indent="163513" defTabSz="901700">
              <a:lnSpc>
                <a:spcPct val="90000"/>
              </a:lnSpc>
              <a:spcBef>
                <a:spcPct val="20000"/>
              </a:spcBef>
            </a:pPr>
            <a:r>
              <a:rPr lang="nl-NL" sz="4000"/>
              <a:t>€ 25.000,-</a:t>
            </a:r>
            <a:endParaRPr lang="nl-NL" sz="4000" b="0" dirty="0" smtClean="0"/>
          </a:p>
        </p:txBody>
      </p:sp>
      <p:sp>
        <p:nvSpPr>
          <p:cNvPr id="7" name="Titel 1"/>
          <p:cNvSpPr txBox="1">
            <a:spLocks/>
          </p:cNvSpPr>
          <p:nvPr/>
        </p:nvSpPr>
        <p:spPr>
          <a:xfrm>
            <a:off x="611560" y="332656"/>
            <a:ext cx="7772400" cy="1470025"/>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nl-NL" smtClean="0"/>
              <a:t>Bonusvraag</a:t>
            </a:r>
            <a:endParaRPr lang="nl-NL"/>
          </a:p>
        </p:txBody>
      </p:sp>
      <p:sp>
        <p:nvSpPr>
          <p:cNvPr id="9" name="Rectangle 3"/>
          <p:cNvSpPr txBox="1">
            <a:spLocks noChangeArrowheads="1"/>
          </p:cNvSpPr>
          <p:nvPr/>
        </p:nvSpPr>
        <p:spPr>
          <a:xfrm>
            <a:off x="493652" y="1484784"/>
            <a:ext cx="8136904" cy="1138830"/>
          </a:xfrm>
          <a:prstGeom prst="rect">
            <a:avLst/>
          </a:prstGeom>
          <a:solidFill>
            <a:srgbClr val="FFFFFF"/>
          </a:solidFill>
        </p:spPr>
        <p:txBody>
          <a:bodyPr vert="horz" lIns="91440" tIns="45720" rIns="91440" bIns="45720" rtlCol="0" anchor="ctr">
            <a:normAutofit fontScale="32500" lnSpcReduction="20000"/>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buNone/>
            </a:pPr>
            <a:endParaRPr lang="nl-NL" sz="4000" dirty="0" smtClean="0"/>
          </a:p>
          <a:p>
            <a:pPr>
              <a:buNone/>
            </a:pPr>
            <a:endParaRPr lang="nl-NL" sz="4000" dirty="0" smtClean="0"/>
          </a:p>
          <a:p>
            <a:pPr>
              <a:buNone/>
            </a:pPr>
            <a:r>
              <a:rPr lang="nl-NL" sz="7400" dirty="0"/>
              <a:t>Hoeveel kost het duurste toetje ter wereld?</a:t>
            </a:r>
          </a:p>
          <a:p>
            <a:pPr>
              <a:buFont typeface="Wingdings" pitchFamily="2" charset="2"/>
              <a:buNone/>
            </a:pPr>
            <a:r>
              <a:rPr lang="nl-NL" sz="4000" dirty="0" smtClean="0"/>
              <a:t>	</a:t>
            </a:r>
          </a:p>
          <a:p>
            <a:pPr>
              <a:buFont typeface="Wingdings" pitchFamily="2" charset="2"/>
              <a:buNone/>
            </a:pPr>
            <a:endParaRPr lang="nl-NL" sz="4000" dirty="0"/>
          </a:p>
        </p:txBody>
      </p:sp>
      <p:sp>
        <p:nvSpPr>
          <p:cNvPr id="3" name="TextBox 2"/>
          <p:cNvSpPr txBox="1"/>
          <p:nvPr/>
        </p:nvSpPr>
        <p:spPr>
          <a:xfrm>
            <a:off x="3059832" y="4221088"/>
            <a:ext cx="5324128" cy="1477328"/>
          </a:xfrm>
          <a:prstGeom prst="rect">
            <a:avLst/>
          </a:prstGeom>
          <a:noFill/>
        </p:spPr>
        <p:txBody>
          <a:bodyPr wrap="square" rtlCol="0">
            <a:spAutoFit/>
          </a:bodyPr>
          <a:lstStyle/>
          <a:p>
            <a:r>
              <a:rPr lang="nl-NL" dirty="0"/>
              <a:t>Dit toetje kun je eten in een restaurant in Engeland. Naast heel wat soorten chocolade, champagne en kaviaar zit er echt goud in het toetje. En een diamant. Maar of je die nu kunt eten…</a:t>
            </a:r>
            <a:endParaRPr lang="en-US" dirty="0"/>
          </a:p>
        </p:txBody>
      </p:sp>
      <p:pic>
        <p:nvPicPr>
          <p:cNvPr id="8" name="Picture 9" descr="Z:\producties\Malmberg\umb jan vd meijden ppt sjablonen\logo mallmberg.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6429375"/>
            <a:ext cx="9144000" cy="428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9"/>
          <p:cNvPicPr>
            <a:picLocks noChangeAspect="1"/>
          </p:cNvPicPr>
          <p:nvPr/>
        </p:nvPicPr>
        <p:blipFill>
          <a:blip r:embed="rId3"/>
          <a:stretch>
            <a:fillRect/>
          </a:stretch>
        </p:blipFill>
        <p:spPr>
          <a:xfrm>
            <a:off x="467545" y="2780928"/>
            <a:ext cx="2191852" cy="3133512"/>
          </a:xfrm>
          <a:prstGeom prst="rect">
            <a:avLst/>
          </a:prstGeom>
        </p:spPr>
      </p:pic>
      <p:sp>
        <p:nvSpPr>
          <p:cNvPr id="2" name="Rechthoek 1"/>
          <p:cNvSpPr/>
          <p:nvPr/>
        </p:nvSpPr>
        <p:spPr>
          <a:xfrm>
            <a:off x="323528" y="5877272"/>
            <a:ext cx="2375971" cy="230832"/>
          </a:xfrm>
          <a:prstGeom prst="rect">
            <a:avLst/>
          </a:prstGeom>
          <a:noFill/>
        </p:spPr>
        <p:txBody>
          <a:bodyPr wrap="none">
            <a:spAutoFit/>
          </a:bodyPr>
          <a:lstStyle/>
          <a:p>
            <a:r>
              <a:rPr lang="en-US" sz="900" dirty="0" smtClean="0"/>
              <a:t>© </a:t>
            </a:r>
            <a:r>
              <a:rPr lang="en-US" sz="900" dirty="0" err="1" smtClean="0"/>
              <a:t>Lindeth</a:t>
            </a:r>
            <a:r>
              <a:rPr lang="en-US" sz="900" dirty="0" smtClean="0"/>
              <a:t> </a:t>
            </a:r>
            <a:r>
              <a:rPr lang="en-US" sz="900" dirty="0"/>
              <a:t>Howe Country House Hotel</a:t>
            </a:r>
            <a:endParaRPr lang="nl-NL" sz="900" dirty="0"/>
          </a:p>
        </p:txBody>
      </p:sp>
    </p:spTree>
    <p:extLst>
      <p:ext uri="{BB962C8B-B14F-4D97-AF65-F5344CB8AC3E}">
        <p14:creationId xmlns:p14="http://schemas.microsoft.com/office/powerpoint/2010/main" val="389299056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10">
                                            <p:txEl>
                                              <p:pRg st="1" end="1"/>
                                            </p:txEl>
                                          </p:spTgt>
                                        </p:tgtEl>
                                        <p:attrNameLst>
                                          <p:attrName>style.visibility</p:attrName>
                                        </p:attrNameLst>
                                      </p:cBhvr>
                                      <p:to>
                                        <p:strVal val="visible"/>
                                      </p:to>
                                    </p:set>
                                    <p:anim calcmode="lin" valueType="num">
                                      <p:cBhvr>
                                        <p:cTn id="7" dur="1000" fill="hold"/>
                                        <p:tgtEl>
                                          <p:spTgt spid="10">
                                            <p:txEl>
                                              <p:pRg st="1" end="1"/>
                                            </p:txEl>
                                          </p:spTgt>
                                        </p:tgtEl>
                                        <p:attrNameLst>
                                          <p:attrName>ppt_w</p:attrName>
                                        </p:attrNameLst>
                                      </p:cBhvr>
                                      <p:tavLst>
                                        <p:tav tm="0">
                                          <p:val>
                                            <p:fltVal val="0"/>
                                          </p:val>
                                        </p:tav>
                                        <p:tav tm="100000">
                                          <p:val>
                                            <p:strVal val="#ppt_w"/>
                                          </p:val>
                                        </p:tav>
                                      </p:tavLst>
                                    </p:anim>
                                    <p:anim calcmode="lin" valueType="num">
                                      <p:cBhvr>
                                        <p:cTn id="8" dur="1000" fill="hold"/>
                                        <p:tgtEl>
                                          <p:spTgt spid="10">
                                            <p:txEl>
                                              <p:pRg st="1" end="1"/>
                                            </p:txEl>
                                          </p:spTgt>
                                        </p:tgtEl>
                                        <p:attrNameLst>
                                          <p:attrName>ppt_h</p:attrName>
                                        </p:attrNameLst>
                                      </p:cBhvr>
                                      <p:tavLst>
                                        <p:tav tm="0">
                                          <p:val>
                                            <p:fltVal val="0"/>
                                          </p:val>
                                        </p:tav>
                                        <p:tav tm="100000">
                                          <p:val>
                                            <p:strVal val="#ppt_h"/>
                                          </p:val>
                                        </p:tav>
                                      </p:tavLst>
                                    </p:anim>
                                    <p:anim calcmode="lin" valueType="num">
                                      <p:cBhvr>
                                        <p:cTn id="9" dur="1000" fill="hold"/>
                                        <p:tgtEl>
                                          <p:spTgt spid="10">
                                            <p:txEl>
                                              <p:pRg st="1" end="1"/>
                                            </p:txEl>
                                          </p:spTgt>
                                        </p:tgtEl>
                                        <p:attrNameLst>
                                          <p:attrName>style.rotation</p:attrName>
                                        </p:attrNameLst>
                                      </p:cBhvr>
                                      <p:tavLst>
                                        <p:tav tm="0">
                                          <p:val>
                                            <p:fltVal val="90"/>
                                          </p:val>
                                        </p:tav>
                                        <p:tav tm="100000">
                                          <p:val>
                                            <p:fltVal val="0"/>
                                          </p:val>
                                        </p:tav>
                                      </p:tavLst>
                                    </p:anim>
                                    <p:animEffect transition="in" filter="fade">
                                      <p:cBhvr>
                                        <p:cTn id="10" dur="1000"/>
                                        <p:tgtEl>
                                          <p:spTgt spid="10">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Afbeelding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002749" y="0"/>
            <a:ext cx="5138501" cy="6858000"/>
          </a:xfrm>
          <a:prstGeom prst="rect">
            <a:avLst/>
          </a:prstGeom>
        </p:spPr>
      </p:pic>
      <p:sp>
        <p:nvSpPr>
          <p:cNvPr id="10" name="Rechthoek 9"/>
          <p:cNvSpPr/>
          <p:nvPr/>
        </p:nvSpPr>
        <p:spPr>
          <a:xfrm>
            <a:off x="848069" y="1255682"/>
            <a:ext cx="7447873" cy="1323439"/>
          </a:xfrm>
          <a:prstGeom prst="rect">
            <a:avLst/>
          </a:prstGeom>
          <a:noFill/>
        </p:spPr>
        <p:txBody>
          <a:bodyPr wrap="none" lIns="91440" tIns="45720" rIns="91440" bIns="45720">
            <a:spAutoFit/>
          </a:bodyPr>
          <a:lstStyle/>
          <a:p>
            <a:pPr algn="ctr"/>
            <a:r>
              <a:rPr lang="nl-NL" sz="8000" b="1" spc="50" smtClean="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rPr>
              <a:t>De winnaars</a:t>
            </a:r>
            <a:endParaRPr lang="nl-NL" sz="8000" b="1" cap="none" spc="5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endParaRPr>
          </a:p>
        </p:txBody>
      </p:sp>
      <p:pic>
        <p:nvPicPr>
          <p:cNvPr id="7" name="Picture 9" descr="Z:\producties\Malmberg\umb jan vd meijden ppt sjablonen\logo mallmberg.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6429375"/>
            <a:ext cx="9144000" cy="428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30653986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el 1"/>
          <p:cNvSpPr txBox="1">
            <a:spLocks/>
          </p:cNvSpPr>
          <p:nvPr/>
        </p:nvSpPr>
        <p:spPr>
          <a:xfrm>
            <a:off x="611560" y="332656"/>
            <a:ext cx="7772400" cy="1470025"/>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nl-NL" smtClean="0"/>
              <a:t>Vraag </a:t>
            </a:r>
            <a:r>
              <a:rPr lang="nl-NL"/>
              <a:t>1</a:t>
            </a:r>
          </a:p>
        </p:txBody>
      </p:sp>
      <p:sp>
        <p:nvSpPr>
          <p:cNvPr id="9" name="Rectangle 3"/>
          <p:cNvSpPr txBox="1">
            <a:spLocks noChangeArrowheads="1"/>
          </p:cNvSpPr>
          <p:nvPr/>
        </p:nvSpPr>
        <p:spPr>
          <a:xfrm>
            <a:off x="467544" y="1628800"/>
            <a:ext cx="4752528" cy="4010000"/>
          </a:xfrm>
          <a:prstGeom prst="rect">
            <a:avLst/>
          </a:prstGeom>
          <a:solidFill>
            <a:srgbClr val="FFFFFF"/>
          </a:solidFill>
        </p:spPr>
        <p:txBody>
          <a:bodyPr vert="horz" lIns="91440" tIns="45720" rIns="91440" bIns="45720" rtlCol="0" anchor="ctr">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nl-NL" sz="3000"/>
              <a:t>In een doos zitten 22 zakjes chips</a:t>
            </a:r>
            <a:r>
              <a:rPr lang="nl-NL" sz="3000" smtClean="0"/>
              <a:t>.</a:t>
            </a:r>
          </a:p>
          <a:p>
            <a:pPr marL="0" indent="0">
              <a:buNone/>
            </a:pPr>
            <a:endParaRPr lang="nl-NL" sz="3000"/>
          </a:p>
          <a:p>
            <a:pPr marL="0" indent="0">
              <a:buNone/>
            </a:pPr>
            <a:r>
              <a:rPr lang="nl-NL" sz="3000"/>
              <a:t>In zes dozen zitten … zakjes.</a:t>
            </a:r>
            <a:endParaRPr lang="nl-NL" sz="3000" dirty="0"/>
          </a:p>
        </p:txBody>
      </p:sp>
      <p:sp>
        <p:nvSpPr>
          <p:cNvPr id="10" name="Rectangle 4"/>
          <p:cNvSpPr>
            <a:spLocks noChangeArrowheads="1"/>
          </p:cNvSpPr>
          <p:nvPr/>
        </p:nvSpPr>
        <p:spPr bwMode="auto">
          <a:xfrm>
            <a:off x="5436096" y="1628800"/>
            <a:ext cx="3168352" cy="4010000"/>
          </a:xfrm>
          <a:prstGeom prst="rect">
            <a:avLst/>
          </a:prstGeom>
          <a:solidFill>
            <a:srgbClr val="FFFFFF"/>
          </a:solidFill>
          <a:ln>
            <a:noFill/>
          </a:ln>
          <a:effectLst/>
        </p:spPr>
        <p:txBody>
          <a:bodyPr anchor="ctr"/>
          <a:lstStyle/>
          <a:p>
            <a:pPr marL="192088" lvl="1" indent="163513" defTabSz="901700">
              <a:lnSpc>
                <a:spcPct val="90000"/>
              </a:lnSpc>
              <a:spcBef>
                <a:spcPct val="20000"/>
              </a:spcBef>
            </a:pPr>
            <a:r>
              <a:rPr lang="nl-NL" sz="4000" smtClean="0"/>
              <a:t>132</a:t>
            </a:r>
            <a:endParaRPr lang="nl-NL" sz="4000"/>
          </a:p>
          <a:p>
            <a:pPr marL="192088" lvl="1" indent="163513" defTabSz="901700">
              <a:lnSpc>
                <a:spcPct val="90000"/>
              </a:lnSpc>
              <a:spcBef>
                <a:spcPct val="20000"/>
              </a:spcBef>
            </a:pPr>
            <a:r>
              <a:rPr lang="nl-NL" sz="4000" smtClean="0"/>
              <a:t>120</a:t>
            </a:r>
            <a:endParaRPr lang="nl-NL" sz="4000" dirty="0"/>
          </a:p>
        </p:txBody>
      </p:sp>
    </p:spTree>
    <p:extLst>
      <p:ext uri="{BB962C8B-B14F-4D97-AF65-F5344CB8AC3E}">
        <p14:creationId xmlns:p14="http://schemas.microsoft.com/office/powerpoint/2010/main" val="195789686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xit" presetSubtype="4" fill="hold" nodeType="clickEffect">
                                  <p:stCondLst>
                                    <p:cond delay="0"/>
                                  </p:stCondLst>
                                  <p:childTnLst>
                                    <p:anim calcmode="lin" valueType="num">
                                      <p:cBhvr additive="base">
                                        <p:cTn id="6" dur="500"/>
                                        <p:tgtEl>
                                          <p:spTgt spid="10">
                                            <p:txEl>
                                              <p:pRg st="1" end="1"/>
                                            </p:txEl>
                                          </p:spTgt>
                                        </p:tgtEl>
                                        <p:attrNameLst>
                                          <p:attrName>ppt_x</p:attrName>
                                        </p:attrNameLst>
                                      </p:cBhvr>
                                      <p:tavLst>
                                        <p:tav tm="0">
                                          <p:val>
                                            <p:strVal val="ppt_x"/>
                                          </p:val>
                                        </p:tav>
                                        <p:tav tm="100000">
                                          <p:val>
                                            <p:strVal val="ppt_x"/>
                                          </p:val>
                                        </p:tav>
                                      </p:tavLst>
                                    </p:anim>
                                    <p:anim calcmode="lin" valueType="num">
                                      <p:cBhvr additive="base">
                                        <p:cTn id="7" dur="500"/>
                                        <p:tgtEl>
                                          <p:spTgt spid="10">
                                            <p:txEl>
                                              <p:pRg st="1" end="1"/>
                                            </p:txEl>
                                          </p:spTgt>
                                        </p:tgtEl>
                                        <p:attrNameLst>
                                          <p:attrName>ppt_y</p:attrName>
                                        </p:attrNameLst>
                                      </p:cBhvr>
                                      <p:tavLst>
                                        <p:tav tm="0">
                                          <p:val>
                                            <p:strVal val="ppt_y"/>
                                          </p:val>
                                        </p:tav>
                                        <p:tav tm="100000">
                                          <p:val>
                                            <p:strVal val="1+ppt_h/2"/>
                                          </p:val>
                                        </p:tav>
                                      </p:tavLst>
                                    </p:anim>
                                    <p:set>
                                      <p:cBhvr>
                                        <p:cTn id="8" dur="1" fill="hold">
                                          <p:stCondLst>
                                            <p:cond delay="499"/>
                                          </p:stCondLst>
                                        </p:cTn>
                                        <p:tgtEl>
                                          <p:spTgt spid="10">
                                            <p:txEl>
                                              <p:pRg st="1" end="1"/>
                                            </p:txEl>
                                          </p:spTgt>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el 1"/>
          <p:cNvSpPr txBox="1">
            <a:spLocks/>
          </p:cNvSpPr>
          <p:nvPr/>
        </p:nvSpPr>
        <p:spPr>
          <a:xfrm>
            <a:off x="611560" y="332656"/>
            <a:ext cx="7772400" cy="1470025"/>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nl-NL" smtClean="0"/>
              <a:t>Vraag 2</a:t>
            </a:r>
            <a:endParaRPr lang="nl-NL"/>
          </a:p>
        </p:txBody>
      </p:sp>
      <p:sp>
        <p:nvSpPr>
          <p:cNvPr id="9" name="Rectangle 3"/>
          <p:cNvSpPr txBox="1">
            <a:spLocks noChangeArrowheads="1"/>
          </p:cNvSpPr>
          <p:nvPr/>
        </p:nvSpPr>
        <p:spPr>
          <a:xfrm>
            <a:off x="467544" y="1628800"/>
            <a:ext cx="4752528" cy="4010000"/>
          </a:xfrm>
          <a:prstGeom prst="rect">
            <a:avLst/>
          </a:prstGeom>
          <a:solidFill>
            <a:srgbClr val="FFFFFF"/>
          </a:solidFill>
        </p:spPr>
        <p:txBody>
          <a:bodyPr vert="horz" lIns="91440" tIns="45720" rIns="91440" bIns="45720" rtlCol="0" anchor="ctr">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nl-NL" sz="4800"/>
              <a:t> </a:t>
            </a:r>
            <a:r>
              <a:rPr lang="nl-NL" sz="4800" smtClean="0"/>
              <a:t>  </a:t>
            </a:r>
            <a:r>
              <a:rPr lang="nl-NL" sz="3000" smtClean="0"/>
              <a:t>liter </a:t>
            </a:r>
            <a:r>
              <a:rPr lang="nl-NL" sz="3000"/>
              <a:t>ranja voor 4 </a:t>
            </a:r>
            <a:r>
              <a:rPr lang="nl-NL" sz="3000" smtClean="0"/>
              <a:t>personen. </a:t>
            </a:r>
          </a:p>
          <a:p>
            <a:pPr marL="0" indent="0">
              <a:buNone/>
            </a:pPr>
            <a:endParaRPr lang="nl-NL" sz="3000"/>
          </a:p>
          <a:p>
            <a:pPr marL="0" indent="0">
              <a:buNone/>
            </a:pPr>
            <a:r>
              <a:rPr lang="nl-NL" sz="3000" smtClean="0"/>
              <a:t>Voor </a:t>
            </a:r>
            <a:r>
              <a:rPr lang="nl-NL" sz="3000"/>
              <a:t>16 personen is dan … liter ranja nodig.</a:t>
            </a:r>
            <a:endParaRPr lang="nl-NL" sz="3000" dirty="0"/>
          </a:p>
        </p:txBody>
      </p:sp>
      <p:sp>
        <p:nvSpPr>
          <p:cNvPr id="10" name="Rectangle 4"/>
          <p:cNvSpPr>
            <a:spLocks noChangeArrowheads="1"/>
          </p:cNvSpPr>
          <p:nvPr/>
        </p:nvSpPr>
        <p:spPr bwMode="auto">
          <a:xfrm>
            <a:off x="5436096" y="1628800"/>
            <a:ext cx="3168352" cy="4010000"/>
          </a:xfrm>
          <a:prstGeom prst="rect">
            <a:avLst/>
          </a:prstGeom>
          <a:solidFill>
            <a:srgbClr val="FFFFFF"/>
          </a:solidFill>
          <a:ln>
            <a:noFill/>
          </a:ln>
          <a:effectLst/>
        </p:spPr>
        <p:txBody>
          <a:bodyPr anchor="ctr"/>
          <a:lstStyle/>
          <a:p>
            <a:pPr marL="192088" lvl="1" indent="163513" defTabSz="901700">
              <a:lnSpc>
                <a:spcPct val="90000"/>
              </a:lnSpc>
              <a:spcBef>
                <a:spcPct val="20000"/>
              </a:spcBef>
            </a:pPr>
            <a:r>
              <a:rPr lang="nl-NL" sz="4000"/>
              <a:t>4</a:t>
            </a:r>
          </a:p>
          <a:p>
            <a:pPr marL="192088" lvl="1" indent="163513" defTabSz="901700">
              <a:lnSpc>
                <a:spcPct val="90000"/>
              </a:lnSpc>
              <a:spcBef>
                <a:spcPct val="20000"/>
              </a:spcBef>
            </a:pPr>
            <a:r>
              <a:rPr lang="nl-NL" sz="4000"/>
              <a:t>3</a:t>
            </a:r>
            <a:endParaRPr lang="nl-NL" sz="4000" dirty="0"/>
          </a:p>
        </p:txBody>
      </p:sp>
      <p:grpSp>
        <p:nvGrpSpPr>
          <p:cNvPr id="16" name="Group 12"/>
          <p:cNvGrpSpPr/>
          <p:nvPr/>
        </p:nvGrpSpPr>
        <p:grpSpPr>
          <a:xfrm>
            <a:off x="611560" y="2492896"/>
            <a:ext cx="432047" cy="729372"/>
            <a:chOff x="614536" y="2411596"/>
            <a:chExt cx="357064" cy="729372"/>
          </a:xfrm>
        </p:grpSpPr>
        <p:sp>
          <p:nvSpPr>
            <p:cNvPr id="17" name="TextBox 13"/>
            <p:cNvSpPr txBox="1"/>
            <p:nvPr/>
          </p:nvSpPr>
          <p:spPr>
            <a:xfrm>
              <a:off x="640184" y="2411596"/>
              <a:ext cx="331416" cy="369332"/>
            </a:xfrm>
            <a:prstGeom prst="rect">
              <a:avLst/>
            </a:prstGeom>
            <a:noFill/>
          </p:spPr>
          <p:txBody>
            <a:bodyPr wrap="none" rtlCol="0">
              <a:spAutoFit/>
            </a:bodyPr>
            <a:lstStyle/>
            <a:p>
              <a:r>
                <a:rPr lang="en-US" dirty="0" smtClean="0"/>
                <a:t>3</a:t>
              </a:r>
              <a:endParaRPr lang="en-US" dirty="0"/>
            </a:p>
          </p:txBody>
        </p:sp>
        <p:sp>
          <p:nvSpPr>
            <p:cNvPr id="18" name="TextBox 14"/>
            <p:cNvSpPr txBox="1"/>
            <p:nvPr/>
          </p:nvSpPr>
          <p:spPr>
            <a:xfrm>
              <a:off x="640184" y="2771636"/>
              <a:ext cx="331416" cy="369332"/>
            </a:xfrm>
            <a:prstGeom prst="rect">
              <a:avLst/>
            </a:prstGeom>
            <a:noFill/>
          </p:spPr>
          <p:txBody>
            <a:bodyPr wrap="none" rtlCol="0">
              <a:spAutoFit/>
            </a:bodyPr>
            <a:lstStyle/>
            <a:p>
              <a:r>
                <a:rPr lang="en-US" dirty="0" smtClean="0"/>
                <a:t>4</a:t>
              </a:r>
              <a:endParaRPr lang="en-US" dirty="0"/>
            </a:p>
          </p:txBody>
        </p:sp>
        <p:cxnSp>
          <p:nvCxnSpPr>
            <p:cNvPr id="19" name="Straight Connector 15"/>
            <p:cNvCxnSpPr/>
            <p:nvPr/>
          </p:nvCxnSpPr>
          <p:spPr>
            <a:xfrm>
              <a:off x="614536" y="2780928"/>
              <a:ext cx="297554" cy="0"/>
            </a:xfrm>
            <a:prstGeom prst="line">
              <a:avLst/>
            </a:prstGeom>
            <a:ln>
              <a:solidFill>
                <a:srgbClr val="000000"/>
              </a:solidFill>
            </a:ln>
            <a:effectLst/>
          </p:spPr>
          <p:style>
            <a:lnRef idx="2">
              <a:schemeClr val="accent1"/>
            </a:lnRef>
            <a:fillRef idx="0">
              <a:schemeClr val="accent1"/>
            </a:fillRef>
            <a:effectRef idx="1">
              <a:schemeClr val="accent1"/>
            </a:effectRef>
            <a:fontRef idx="minor">
              <a:schemeClr val="tx1"/>
            </a:fontRef>
          </p:style>
        </p:cxnSp>
      </p:grpSp>
    </p:spTree>
    <p:extLst>
      <p:ext uri="{BB962C8B-B14F-4D97-AF65-F5344CB8AC3E}">
        <p14:creationId xmlns:p14="http://schemas.microsoft.com/office/powerpoint/2010/main" val="375274398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xit" presetSubtype="0" fill="hold" nodeType="clickEffect">
                                  <p:stCondLst>
                                    <p:cond delay="0"/>
                                  </p:stCondLst>
                                  <p:childTnLst>
                                    <p:animEffect transition="out" filter="fade">
                                      <p:cBhvr>
                                        <p:cTn id="6" dur="1000"/>
                                        <p:tgtEl>
                                          <p:spTgt spid="10">
                                            <p:txEl>
                                              <p:pRg st="0" end="0"/>
                                            </p:txEl>
                                          </p:spTgt>
                                        </p:tgtEl>
                                      </p:cBhvr>
                                    </p:animEffect>
                                    <p:anim calcmode="lin" valueType="num">
                                      <p:cBhvr>
                                        <p:cTn id="7" dur="1000"/>
                                        <p:tgtEl>
                                          <p:spTgt spid="10">
                                            <p:txEl>
                                              <p:pRg st="0" end="0"/>
                                            </p:txEl>
                                          </p:spTgt>
                                        </p:tgtEl>
                                        <p:attrNameLst>
                                          <p:attrName>ppt_x</p:attrName>
                                        </p:attrNameLst>
                                      </p:cBhvr>
                                      <p:tavLst>
                                        <p:tav tm="0">
                                          <p:val>
                                            <p:strVal val="ppt_x"/>
                                          </p:val>
                                        </p:tav>
                                        <p:tav tm="100000">
                                          <p:val>
                                            <p:strVal val="ppt_x"/>
                                          </p:val>
                                        </p:tav>
                                      </p:tavLst>
                                    </p:anim>
                                    <p:anim calcmode="lin" valueType="num">
                                      <p:cBhvr>
                                        <p:cTn id="8" dur="1000"/>
                                        <p:tgtEl>
                                          <p:spTgt spid="10">
                                            <p:txEl>
                                              <p:pRg st="0" end="0"/>
                                            </p:txEl>
                                          </p:spTgt>
                                        </p:tgtEl>
                                        <p:attrNameLst>
                                          <p:attrName>ppt_y</p:attrName>
                                        </p:attrNameLst>
                                      </p:cBhvr>
                                      <p:tavLst>
                                        <p:tav tm="0">
                                          <p:val>
                                            <p:strVal val="ppt_y"/>
                                          </p:val>
                                        </p:tav>
                                        <p:tav tm="100000">
                                          <p:val>
                                            <p:strVal val="ppt_y+.1"/>
                                          </p:val>
                                        </p:tav>
                                      </p:tavLst>
                                    </p:anim>
                                    <p:set>
                                      <p:cBhvr>
                                        <p:cTn id="9" dur="1" fill="hold">
                                          <p:stCondLst>
                                            <p:cond delay="999"/>
                                          </p:stCondLst>
                                        </p:cTn>
                                        <p:tgtEl>
                                          <p:spTgt spid="10">
                                            <p:txEl>
                                              <p:pRg st="0" end="0"/>
                                            </p:txEl>
                                          </p:spTgt>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7" name="Titel 1"/>
          <p:cNvSpPr txBox="1">
            <a:spLocks/>
          </p:cNvSpPr>
          <p:nvPr/>
        </p:nvSpPr>
        <p:spPr>
          <a:xfrm>
            <a:off x="611560" y="332656"/>
            <a:ext cx="7772400" cy="1470025"/>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nl-NL" smtClean="0"/>
              <a:t>Vraag </a:t>
            </a:r>
            <a:r>
              <a:rPr lang="nl-NL"/>
              <a:t>3</a:t>
            </a:r>
          </a:p>
        </p:txBody>
      </p:sp>
      <p:sp>
        <p:nvSpPr>
          <p:cNvPr id="9" name="Rectangle 3"/>
          <p:cNvSpPr txBox="1">
            <a:spLocks noChangeArrowheads="1"/>
          </p:cNvSpPr>
          <p:nvPr/>
        </p:nvSpPr>
        <p:spPr>
          <a:xfrm>
            <a:off x="467544" y="1628800"/>
            <a:ext cx="4752528" cy="4010000"/>
          </a:xfrm>
          <a:prstGeom prst="rect">
            <a:avLst/>
          </a:prstGeom>
          <a:solidFill>
            <a:srgbClr val="FFFFFF"/>
          </a:solidFill>
        </p:spPr>
        <p:txBody>
          <a:bodyPr vert="horz" lIns="91440" tIns="45720" rIns="91440" bIns="45720" rtlCol="0" anchor="ctr">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nl-NL"/>
              <a:t>Een pak koekjes kost € 2,40</a:t>
            </a:r>
            <a:r>
              <a:rPr lang="nl-NL" smtClean="0"/>
              <a:t>.</a:t>
            </a:r>
          </a:p>
          <a:p>
            <a:pPr marL="0" indent="0">
              <a:buNone/>
            </a:pPr>
            <a:endParaRPr lang="nl-NL"/>
          </a:p>
          <a:p>
            <a:pPr marL="0" indent="0">
              <a:buNone/>
            </a:pPr>
            <a:r>
              <a:rPr lang="nl-NL"/>
              <a:t>5 pakken kosten € …</a:t>
            </a:r>
            <a:endParaRPr lang="nl-NL" dirty="0"/>
          </a:p>
        </p:txBody>
      </p:sp>
      <p:sp>
        <p:nvSpPr>
          <p:cNvPr id="10" name="Rectangle 4"/>
          <p:cNvSpPr>
            <a:spLocks noChangeArrowheads="1"/>
          </p:cNvSpPr>
          <p:nvPr/>
        </p:nvSpPr>
        <p:spPr bwMode="auto">
          <a:xfrm>
            <a:off x="5436096" y="1628800"/>
            <a:ext cx="3168352" cy="4010000"/>
          </a:xfrm>
          <a:prstGeom prst="rect">
            <a:avLst/>
          </a:prstGeom>
          <a:solidFill>
            <a:srgbClr val="FFFFFF"/>
          </a:solidFill>
          <a:ln>
            <a:noFill/>
          </a:ln>
          <a:effectLst/>
        </p:spPr>
        <p:txBody>
          <a:bodyPr anchor="ctr"/>
          <a:lstStyle/>
          <a:p>
            <a:pPr marL="192088" lvl="1" indent="163513" defTabSz="901700">
              <a:lnSpc>
                <a:spcPct val="90000"/>
              </a:lnSpc>
              <a:spcBef>
                <a:spcPct val="20000"/>
              </a:spcBef>
            </a:pPr>
            <a:r>
              <a:rPr lang="nl-NL" sz="4000"/>
              <a:t>€ </a:t>
            </a:r>
            <a:r>
              <a:rPr lang="nl-NL" sz="4000" smtClean="0"/>
              <a:t> 12,40</a:t>
            </a:r>
            <a:endParaRPr lang="nl-NL" sz="4000"/>
          </a:p>
          <a:p>
            <a:pPr marL="192088" lvl="1" indent="163513" defTabSz="901700">
              <a:lnSpc>
                <a:spcPct val="90000"/>
              </a:lnSpc>
              <a:spcBef>
                <a:spcPct val="20000"/>
              </a:spcBef>
            </a:pPr>
            <a:r>
              <a:rPr lang="nl-NL" sz="4000"/>
              <a:t>€ </a:t>
            </a:r>
            <a:r>
              <a:rPr lang="nl-NL" sz="4000" smtClean="0"/>
              <a:t> 12,-</a:t>
            </a:r>
            <a:endParaRPr lang="nl-NL" sz="4000" dirty="0"/>
          </a:p>
        </p:txBody>
      </p:sp>
    </p:spTree>
    <p:extLst>
      <p:ext uri="{BB962C8B-B14F-4D97-AF65-F5344CB8AC3E}">
        <p14:creationId xmlns:p14="http://schemas.microsoft.com/office/powerpoint/2010/main" val="1958057510"/>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xit" presetSubtype="4" fill="hold" nodeType="clickEffect">
                                  <p:stCondLst>
                                    <p:cond delay="0"/>
                                  </p:stCondLst>
                                  <p:childTnLst>
                                    <p:animEffect transition="out" filter="wipe(down)">
                                      <p:cBhvr>
                                        <p:cTn id="6" dur="500"/>
                                        <p:tgtEl>
                                          <p:spTgt spid="10">
                                            <p:txEl>
                                              <p:pRg st="0" end="0"/>
                                            </p:txEl>
                                          </p:spTgt>
                                        </p:tgtEl>
                                      </p:cBhvr>
                                    </p:animEffect>
                                    <p:set>
                                      <p:cBhvr>
                                        <p:cTn id="7" dur="1" fill="hold">
                                          <p:stCondLst>
                                            <p:cond delay="499"/>
                                          </p:stCondLst>
                                        </p:cTn>
                                        <p:tgtEl>
                                          <p:spTgt spid="10">
                                            <p:txEl>
                                              <p:pRg st="0" end="0"/>
                                            </p:txEl>
                                          </p:spTgt>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el 1"/>
          <p:cNvSpPr txBox="1">
            <a:spLocks/>
          </p:cNvSpPr>
          <p:nvPr/>
        </p:nvSpPr>
        <p:spPr>
          <a:xfrm>
            <a:off x="611560" y="332656"/>
            <a:ext cx="7772400" cy="1470025"/>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nl-NL" smtClean="0"/>
              <a:t>Vraag 4</a:t>
            </a:r>
            <a:endParaRPr lang="nl-NL"/>
          </a:p>
        </p:txBody>
      </p:sp>
      <p:sp>
        <p:nvSpPr>
          <p:cNvPr id="9" name="Rectangle 3"/>
          <p:cNvSpPr txBox="1">
            <a:spLocks noChangeArrowheads="1"/>
          </p:cNvSpPr>
          <p:nvPr/>
        </p:nvSpPr>
        <p:spPr>
          <a:xfrm>
            <a:off x="467544" y="1628800"/>
            <a:ext cx="4752528" cy="4010000"/>
          </a:xfrm>
          <a:prstGeom prst="rect">
            <a:avLst/>
          </a:prstGeom>
          <a:solidFill>
            <a:srgbClr val="FFFFFF"/>
          </a:solidFill>
        </p:spPr>
        <p:txBody>
          <a:bodyPr vert="horz" lIns="91440" tIns="45720" rIns="91440" bIns="45720" rtlCol="0" anchor="ctr">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nl-NL" sz="3000"/>
              <a:t>Juf Loes heeft 60 </a:t>
            </a:r>
            <a:r>
              <a:rPr lang="nl-NL" sz="3000" smtClean="0"/>
              <a:t>bananen.</a:t>
            </a:r>
          </a:p>
          <a:p>
            <a:pPr marL="0" indent="0">
              <a:buNone/>
            </a:pPr>
            <a:endParaRPr lang="nl-NL" sz="3000" smtClean="0"/>
          </a:p>
          <a:p>
            <a:pPr marL="0" indent="0">
              <a:buNone/>
            </a:pPr>
            <a:r>
              <a:rPr lang="nl-NL" sz="3000" smtClean="0"/>
              <a:t>Per kind    banaan.</a:t>
            </a:r>
          </a:p>
          <a:p>
            <a:pPr marL="0" indent="0">
              <a:buNone/>
            </a:pPr>
            <a:r>
              <a:rPr lang="nl-NL" sz="3000" smtClean="0"/>
              <a:t>Dat </a:t>
            </a:r>
            <a:r>
              <a:rPr lang="nl-NL" sz="3000"/>
              <a:t>is genoeg voor … kinderen.</a:t>
            </a:r>
            <a:endParaRPr lang="nl-NL" sz="3000" dirty="0"/>
          </a:p>
        </p:txBody>
      </p:sp>
      <p:sp>
        <p:nvSpPr>
          <p:cNvPr id="10" name="Rectangle 4"/>
          <p:cNvSpPr>
            <a:spLocks noChangeArrowheads="1"/>
          </p:cNvSpPr>
          <p:nvPr/>
        </p:nvSpPr>
        <p:spPr bwMode="auto">
          <a:xfrm>
            <a:off x="5436096" y="1628800"/>
            <a:ext cx="3168352" cy="4010000"/>
          </a:xfrm>
          <a:prstGeom prst="rect">
            <a:avLst/>
          </a:prstGeom>
          <a:solidFill>
            <a:srgbClr val="FFFFFF"/>
          </a:solidFill>
          <a:ln>
            <a:noFill/>
          </a:ln>
          <a:effectLst/>
        </p:spPr>
        <p:txBody>
          <a:bodyPr anchor="ctr"/>
          <a:lstStyle/>
          <a:p>
            <a:pPr marL="192088" lvl="1" indent="163513" defTabSz="901700">
              <a:lnSpc>
                <a:spcPct val="90000"/>
              </a:lnSpc>
              <a:spcBef>
                <a:spcPct val="20000"/>
              </a:spcBef>
            </a:pPr>
            <a:r>
              <a:rPr lang="nl-NL" sz="4000" smtClean="0"/>
              <a:t>80</a:t>
            </a:r>
            <a:endParaRPr lang="nl-NL" sz="4000"/>
          </a:p>
          <a:p>
            <a:pPr marL="192088" lvl="1" indent="163513" defTabSz="901700">
              <a:lnSpc>
                <a:spcPct val="90000"/>
              </a:lnSpc>
              <a:spcBef>
                <a:spcPct val="20000"/>
              </a:spcBef>
            </a:pPr>
            <a:r>
              <a:rPr lang="nl-NL" sz="4000" smtClean="0"/>
              <a:t>65</a:t>
            </a:r>
            <a:endParaRPr lang="nl-NL" sz="4000" dirty="0"/>
          </a:p>
        </p:txBody>
      </p:sp>
      <p:grpSp>
        <p:nvGrpSpPr>
          <p:cNvPr id="5" name="Group 7"/>
          <p:cNvGrpSpPr/>
          <p:nvPr/>
        </p:nvGrpSpPr>
        <p:grpSpPr>
          <a:xfrm>
            <a:off x="2186826" y="3559078"/>
            <a:ext cx="432047" cy="729372"/>
            <a:chOff x="614536" y="2411596"/>
            <a:chExt cx="357064" cy="729372"/>
          </a:xfrm>
        </p:grpSpPr>
        <p:sp>
          <p:nvSpPr>
            <p:cNvPr id="6" name="TextBox 10"/>
            <p:cNvSpPr txBox="1"/>
            <p:nvPr/>
          </p:nvSpPr>
          <p:spPr>
            <a:xfrm>
              <a:off x="640184" y="2411596"/>
              <a:ext cx="331416" cy="369332"/>
            </a:xfrm>
            <a:prstGeom prst="rect">
              <a:avLst/>
            </a:prstGeom>
            <a:noFill/>
          </p:spPr>
          <p:txBody>
            <a:bodyPr wrap="none" rtlCol="0">
              <a:spAutoFit/>
            </a:bodyPr>
            <a:lstStyle/>
            <a:p>
              <a:r>
                <a:rPr lang="en-US" dirty="0" smtClean="0"/>
                <a:t>3</a:t>
              </a:r>
              <a:endParaRPr lang="en-US" dirty="0"/>
            </a:p>
          </p:txBody>
        </p:sp>
        <p:sp>
          <p:nvSpPr>
            <p:cNvPr id="8" name="TextBox 11"/>
            <p:cNvSpPr txBox="1"/>
            <p:nvPr/>
          </p:nvSpPr>
          <p:spPr>
            <a:xfrm>
              <a:off x="640184" y="2771636"/>
              <a:ext cx="331416" cy="369332"/>
            </a:xfrm>
            <a:prstGeom prst="rect">
              <a:avLst/>
            </a:prstGeom>
            <a:noFill/>
          </p:spPr>
          <p:txBody>
            <a:bodyPr wrap="none" rtlCol="0">
              <a:spAutoFit/>
            </a:bodyPr>
            <a:lstStyle/>
            <a:p>
              <a:r>
                <a:rPr lang="en-US" dirty="0" smtClean="0"/>
                <a:t>4</a:t>
              </a:r>
              <a:endParaRPr lang="en-US" dirty="0"/>
            </a:p>
          </p:txBody>
        </p:sp>
        <p:cxnSp>
          <p:nvCxnSpPr>
            <p:cNvPr id="11" name="Straight Connector 12"/>
            <p:cNvCxnSpPr/>
            <p:nvPr/>
          </p:nvCxnSpPr>
          <p:spPr>
            <a:xfrm>
              <a:off x="614536" y="2780928"/>
              <a:ext cx="297554" cy="0"/>
            </a:xfrm>
            <a:prstGeom prst="line">
              <a:avLst/>
            </a:prstGeom>
            <a:ln>
              <a:solidFill>
                <a:srgbClr val="000000"/>
              </a:solidFill>
            </a:ln>
            <a:effectLst/>
          </p:spPr>
          <p:style>
            <a:lnRef idx="2">
              <a:schemeClr val="accent1"/>
            </a:lnRef>
            <a:fillRef idx="0">
              <a:schemeClr val="accent1"/>
            </a:fillRef>
            <a:effectRef idx="1">
              <a:schemeClr val="accent1"/>
            </a:effectRef>
            <a:fontRef idx="minor">
              <a:schemeClr val="tx1"/>
            </a:fontRef>
          </p:style>
        </p:cxnSp>
      </p:grpSp>
    </p:spTree>
    <p:extLst>
      <p:ext uri="{BB962C8B-B14F-4D97-AF65-F5344CB8AC3E}">
        <p14:creationId xmlns:p14="http://schemas.microsoft.com/office/powerpoint/2010/main" val="31369251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xit" presetSubtype="21" fill="hold" nodeType="clickEffect">
                                  <p:stCondLst>
                                    <p:cond delay="0"/>
                                  </p:stCondLst>
                                  <p:childTnLst>
                                    <p:animEffect transition="out" filter="barn(inVertical)">
                                      <p:cBhvr>
                                        <p:cTn id="6" dur="500"/>
                                        <p:tgtEl>
                                          <p:spTgt spid="10">
                                            <p:txEl>
                                              <p:pRg st="1" end="1"/>
                                            </p:txEl>
                                          </p:spTgt>
                                        </p:tgtEl>
                                      </p:cBhvr>
                                    </p:animEffect>
                                    <p:set>
                                      <p:cBhvr>
                                        <p:cTn id="7" dur="1" fill="hold">
                                          <p:stCondLst>
                                            <p:cond delay="499"/>
                                          </p:stCondLst>
                                        </p:cTn>
                                        <p:tgtEl>
                                          <p:spTgt spid="10">
                                            <p:txEl>
                                              <p:pRg st="1" end="1"/>
                                            </p:txEl>
                                          </p:spTgt>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el 1"/>
          <p:cNvSpPr txBox="1">
            <a:spLocks/>
          </p:cNvSpPr>
          <p:nvPr/>
        </p:nvSpPr>
        <p:spPr>
          <a:xfrm>
            <a:off x="611560" y="332656"/>
            <a:ext cx="7772400" cy="1470025"/>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nl-NL" smtClean="0"/>
              <a:t>Vraag 5</a:t>
            </a:r>
            <a:endParaRPr lang="nl-NL"/>
          </a:p>
        </p:txBody>
      </p:sp>
      <p:sp>
        <p:nvSpPr>
          <p:cNvPr id="9" name="Rectangle 3"/>
          <p:cNvSpPr txBox="1">
            <a:spLocks noChangeArrowheads="1"/>
          </p:cNvSpPr>
          <p:nvPr/>
        </p:nvSpPr>
        <p:spPr>
          <a:xfrm>
            <a:off x="467544" y="1628800"/>
            <a:ext cx="4752528" cy="4010000"/>
          </a:xfrm>
          <a:prstGeom prst="rect">
            <a:avLst/>
          </a:prstGeom>
          <a:solidFill>
            <a:srgbClr val="FFFFFF"/>
          </a:solidFill>
        </p:spPr>
        <p:txBody>
          <a:bodyPr vert="horz" lIns="91440" tIns="45720" rIns="91440" bIns="45720" rtlCol="0" anchor="ctr">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nl-NL" sz="3000"/>
              <a:t>Siri heeft 75 mandarijnen</a:t>
            </a:r>
            <a:r>
              <a:rPr lang="nl-NL" sz="3000" smtClean="0"/>
              <a:t>.</a:t>
            </a:r>
          </a:p>
          <a:p>
            <a:pPr marL="0" indent="0">
              <a:buNone/>
            </a:pPr>
            <a:r>
              <a:rPr lang="nl-NL" sz="3000" smtClean="0"/>
              <a:t>Per </a:t>
            </a:r>
            <a:r>
              <a:rPr lang="nl-NL" sz="3000"/>
              <a:t>bakje   </a:t>
            </a:r>
            <a:r>
              <a:rPr lang="nl-NL" sz="3000" smtClean="0"/>
              <a:t> mandarijn</a:t>
            </a:r>
            <a:r>
              <a:rPr lang="nl-NL" sz="3000"/>
              <a:t>.</a:t>
            </a:r>
          </a:p>
          <a:p>
            <a:pPr marL="0" indent="0">
              <a:buNone/>
            </a:pPr>
            <a:endParaRPr lang="nl-NL" sz="3000" smtClean="0"/>
          </a:p>
          <a:p>
            <a:pPr marL="0" indent="0">
              <a:buNone/>
            </a:pPr>
            <a:r>
              <a:rPr lang="nl-NL" sz="3000" smtClean="0"/>
              <a:t>Dat </a:t>
            </a:r>
            <a:r>
              <a:rPr lang="nl-NL" sz="3000"/>
              <a:t>is genoeg voor … </a:t>
            </a:r>
            <a:r>
              <a:rPr lang="nl-NL" sz="3000" smtClean="0"/>
              <a:t>bakjes.</a:t>
            </a:r>
            <a:endParaRPr lang="nl-NL" sz="3000" dirty="0"/>
          </a:p>
        </p:txBody>
      </p:sp>
      <p:sp>
        <p:nvSpPr>
          <p:cNvPr id="10" name="Rectangle 4"/>
          <p:cNvSpPr>
            <a:spLocks noChangeArrowheads="1"/>
          </p:cNvSpPr>
          <p:nvPr/>
        </p:nvSpPr>
        <p:spPr bwMode="auto">
          <a:xfrm>
            <a:off x="5436096" y="1628800"/>
            <a:ext cx="3168352" cy="4010000"/>
          </a:xfrm>
          <a:prstGeom prst="rect">
            <a:avLst/>
          </a:prstGeom>
          <a:solidFill>
            <a:srgbClr val="FFFFFF"/>
          </a:solidFill>
          <a:ln>
            <a:noFill/>
          </a:ln>
          <a:effectLst/>
        </p:spPr>
        <p:txBody>
          <a:bodyPr anchor="ctr"/>
          <a:lstStyle/>
          <a:p>
            <a:pPr marL="192088" lvl="1" indent="163513" defTabSz="901700">
              <a:lnSpc>
                <a:spcPct val="90000"/>
              </a:lnSpc>
              <a:spcBef>
                <a:spcPct val="20000"/>
              </a:spcBef>
            </a:pPr>
            <a:r>
              <a:rPr lang="nl-NL" sz="4000" smtClean="0"/>
              <a:t>100</a:t>
            </a:r>
            <a:endParaRPr lang="nl-NL" sz="4000"/>
          </a:p>
          <a:p>
            <a:pPr marL="192088" lvl="1" indent="163513" defTabSz="901700">
              <a:lnSpc>
                <a:spcPct val="90000"/>
              </a:lnSpc>
              <a:spcBef>
                <a:spcPct val="20000"/>
              </a:spcBef>
            </a:pPr>
            <a:r>
              <a:rPr lang="nl-NL" sz="4000" smtClean="0"/>
              <a:t>112,5</a:t>
            </a:r>
            <a:endParaRPr lang="nl-NL" sz="4000" dirty="0"/>
          </a:p>
        </p:txBody>
      </p:sp>
      <p:grpSp>
        <p:nvGrpSpPr>
          <p:cNvPr id="5" name="Group 7"/>
          <p:cNvGrpSpPr/>
          <p:nvPr/>
        </p:nvGrpSpPr>
        <p:grpSpPr>
          <a:xfrm>
            <a:off x="2476538" y="2929363"/>
            <a:ext cx="362450" cy="729372"/>
            <a:chOff x="614536" y="2411596"/>
            <a:chExt cx="299546" cy="729372"/>
          </a:xfrm>
        </p:grpSpPr>
        <p:sp>
          <p:nvSpPr>
            <p:cNvPr id="6" name="TextBox 10"/>
            <p:cNvSpPr txBox="1"/>
            <p:nvPr/>
          </p:nvSpPr>
          <p:spPr>
            <a:xfrm>
              <a:off x="640184" y="2411596"/>
              <a:ext cx="273898" cy="369332"/>
            </a:xfrm>
            <a:prstGeom prst="rect">
              <a:avLst/>
            </a:prstGeom>
            <a:noFill/>
          </p:spPr>
          <p:txBody>
            <a:bodyPr wrap="none" rtlCol="0">
              <a:spAutoFit/>
            </a:bodyPr>
            <a:lstStyle/>
            <a:p>
              <a:r>
                <a:rPr lang="en-US" dirty="0"/>
                <a:t>2</a:t>
              </a:r>
            </a:p>
          </p:txBody>
        </p:sp>
        <p:sp>
          <p:nvSpPr>
            <p:cNvPr id="8" name="TextBox 11"/>
            <p:cNvSpPr txBox="1"/>
            <p:nvPr/>
          </p:nvSpPr>
          <p:spPr>
            <a:xfrm>
              <a:off x="640184" y="2771636"/>
              <a:ext cx="273898" cy="369332"/>
            </a:xfrm>
            <a:prstGeom prst="rect">
              <a:avLst/>
            </a:prstGeom>
            <a:noFill/>
          </p:spPr>
          <p:txBody>
            <a:bodyPr wrap="none" rtlCol="0">
              <a:spAutoFit/>
            </a:bodyPr>
            <a:lstStyle/>
            <a:p>
              <a:r>
                <a:rPr lang="en-US" dirty="0"/>
                <a:t>3</a:t>
              </a:r>
            </a:p>
          </p:txBody>
        </p:sp>
        <p:cxnSp>
          <p:nvCxnSpPr>
            <p:cNvPr id="11" name="Straight Connector 12"/>
            <p:cNvCxnSpPr/>
            <p:nvPr/>
          </p:nvCxnSpPr>
          <p:spPr>
            <a:xfrm>
              <a:off x="614536" y="2780928"/>
              <a:ext cx="297554" cy="0"/>
            </a:xfrm>
            <a:prstGeom prst="line">
              <a:avLst/>
            </a:prstGeom>
            <a:ln>
              <a:solidFill>
                <a:srgbClr val="000000"/>
              </a:solidFill>
            </a:ln>
            <a:effectLst/>
          </p:spPr>
          <p:style>
            <a:lnRef idx="2">
              <a:schemeClr val="accent1"/>
            </a:lnRef>
            <a:fillRef idx="0">
              <a:schemeClr val="accent1"/>
            </a:fillRef>
            <a:effectRef idx="1">
              <a:schemeClr val="accent1"/>
            </a:effectRef>
            <a:fontRef idx="minor">
              <a:schemeClr val="tx1"/>
            </a:fontRef>
          </p:style>
        </p:cxnSp>
      </p:grpSp>
    </p:spTree>
    <p:extLst>
      <p:ext uri="{BB962C8B-B14F-4D97-AF65-F5344CB8AC3E}">
        <p14:creationId xmlns:p14="http://schemas.microsoft.com/office/powerpoint/2010/main" val="45163029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xit" presetSubtype="4" fill="hold" nodeType="clickEffect">
                                  <p:stCondLst>
                                    <p:cond delay="0"/>
                                  </p:stCondLst>
                                  <p:childTnLst>
                                    <p:anim calcmode="lin" valueType="num">
                                      <p:cBhvr additive="base">
                                        <p:cTn id="6" dur="500"/>
                                        <p:tgtEl>
                                          <p:spTgt spid="10">
                                            <p:txEl>
                                              <p:pRg st="0" end="0"/>
                                            </p:txEl>
                                          </p:spTgt>
                                        </p:tgtEl>
                                        <p:attrNameLst>
                                          <p:attrName>ppt_x</p:attrName>
                                        </p:attrNameLst>
                                      </p:cBhvr>
                                      <p:tavLst>
                                        <p:tav tm="0">
                                          <p:val>
                                            <p:strVal val="ppt_x"/>
                                          </p:val>
                                        </p:tav>
                                        <p:tav tm="100000">
                                          <p:val>
                                            <p:strVal val="ppt_x"/>
                                          </p:val>
                                        </p:tav>
                                      </p:tavLst>
                                    </p:anim>
                                    <p:anim calcmode="lin" valueType="num">
                                      <p:cBhvr additive="base">
                                        <p:cTn id="7" dur="500"/>
                                        <p:tgtEl>
                                          <p:spTgt spid="10">
                                            <p:txEl>
                                              <p:pRg st="0" end="0"/>
                                            </p:txEl>
                                          </p:spTgt>
                                        </p:tgtEl>
                                        <p:attrNameLst>
                                          <p:attrName>ppt_y</p:attrName>
                                        </p:attrNameLst>
                                      </p:cBhvr>
                                      <p:tavLst>
                                        <p:tav tm="0">
                                          <p:val>
                                            <p:strVal val="ppt_y"/>
                                          </p:val>
                                        </p:tav>
                                        <p:tav tm="100000">
                                          <p:val>
                                            <p:strVal val="1+ppt_h/2"/>
                                          </p:val>
                                        </p:tav>
                                      </p:tavLst>
                                    </p:anim>
                                    <p:set>
                                      <p:cBhvr>
                                        <p:cTn id="8" dur="1" fill="hold">
                                          <p:stCondLst>
                                            <p:cond delay="499"/>
                                          </p:stCondLst>
                                        </p:cTn>
                                        <p:tgtEl>
                                          <p:spTgt spid="10">
                                            <p:txEl>
                                              <p:pRg st="0" end="0"/>
                                            </p:txEl>
                                          </p:spTgt>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el 1"/>
          <p:cNvSpPr txBox="1">
            <a:spLocks/>
          </p:cNvSpPr>
          <p:nvPr/>
        </p:nvSpPr>
        <p:spPr>
          <a:xfrm>
            <a:off x="611560" y="332656"/>
            <a:ext cx="7772400" cy="1470025"/>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nl-NL" smtClean="0"/>
              <a:t>Vraag </a:t>
            </a:r>
            <a:r>
              <a:rPr lang="nl-NL"/>
              <a:t>6</a:t>
            </a:r>
          </a:p>
        </p:txBody>
      </p:sp>
      <p:sp>
        <p:nvSpPr>
          <p:cNvPr id="9" name="Rectangle 3"/>
          <p:cNvSpPr txBox="1">
            <a:spLocks noChangeArrowheads="1"/>
          </p:cNvSpPr>
          <p:nvPr/>
        </p:nvSpPr>
        <p:spPr>
          <a:xfrm>
            <a:off x="467544" y="1628800"/>
            <a:ext cx="4752528" cy="4010000"/>
          </a:xfrm>
          <a:prstGeom prst="rect">
            <a:avLst/>
          </a:prstGeom>
          <a:solidFill>
            <a:srgbClr val="FFFFFF"/>
          </a:solidFill>
        </p:spPr>
        <p:txBody>
          <a:bodyPr vert="horz" lIns="91440" tIns="45720" rIns="91440" bIns="45720" rtlCol="0" anchor="ctr">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buNone/>
            </a:pPr>
            <a:r>
              <a:rPr lang="nl-NL" sz="2800"/>
              <a:t>1 liter melk kost € 1,85.</a:t>
            </a:r>
          </a:p>
          <a:p>
            <a:pPr>
              <a:buNone/>
            </a:pPr>
            <a:r>
              <a:rPr lang="nl-NL" sz="2800"/>
              <a:t>15 liter kost € …</a:t>
            </a:r>
            <a:endParaRPr lang="nl-NL" sz="2800" dirty="0"/>
          </a:p>
        </p:txBody>
      </p:sp>
      <p:sp>
        <p:nvSpPr>
          <p:cNvPr id="10" name="Rectangle 4"/>
          <p:cNvSpPr>
            <a:spLocks noChangeArrowheads="1"/>
          </p:cNvSpPr>
          <p:nvPr/>
        </p:nvSpPr>
        <p:spPr bwMode="auto">
          <a:xfrm>
            <a:off x="5436096" y="1628800"/>
            <a:ext cx="3168352" cy="4010000"/>
          </a:xfrm>
          <a:prstGeom prst="rect">
            <a:avLst/>
          </a:prstGeom>
          <a:solidFill>
            <a:srgbClr val="FFFFFF"/>
          </a:solidFill>
          <a:ln>
            <a:noFill/>
          </a:ln>
          <a:effectLst/>
        </p:spPr>
        <p:txBody>
          <a:bodyPr anchor="ctr"/>
          <a:lstStyle/>
          <a:p>
            <a:pPr marL="192088" lvl="1" indent="163513" defTabSz="901700">
              <a:lnSpc>
                <a:spcPct val="90000"/>
              </a:lnSpc>
              <a:spcBef>
                <a:spcPct val="20000"/>
              </a:spcBef>
            </a:pPr>
            <a:r>
              <a:rPr lang="nl-NL" sz="4000"/>
              <a:t>€ </a:t>
            </a:r>
            <a:r>
              <a:rPr lang="nl-NL" sz="4000" smtClean="0"/>
              <a:t>27,75</a:t>
            </a:r>
            <a:endParaRPr lang="nl-NL" sz="4000"/>
          </a:p>
          <a:p>
            <a:pPr marL="192088" lvl="1" indent="163513" defTabSz="901700">
              <a:lnSpc>
                <a:spcPct val="90000"/>
              </a:lnSpc>
              <a:spcBef>
                <a:spcPct val="20000"/>
              </a:spcBef>
            </a:pPr>
            <a:r>
              <a:rPr lang="nl-NL" sz="4000"/>
              <a:t>€ </a:t>
            </a:r>
            <a:r>
              <a:rPr lang="nl-NL" sz="4000" smtClean="0"/>
              <a:t>25,-</a:t>
            </a:r>
            <a:endParaRPr lang="nl-NL" sz="4000" dirty="0"/>
          </a:p>
        </p:txBody>
      </p:sp>
    </p:spTree>
    <p:extLst>
      <p:ext uri="{BB962C8B-B14F-4D97-AF65-F5344CB8AC3E}">
        <p14:creationId xmlns:p14="http://schemas.microsoft.com/office/powerpoint/2010/main" val="232808425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xit" presetSubtype="32" fill="hold" nodeType="clickEffect">
                                  <p:stCondLst>
                                    <p:cond delay="0"/>
                                  </p:stCondLst>
                                  <p:childTnLst>
                                    <p:anim calcmode="lin" valueType="num">
                                      <p:cBhvr>
                                        <p:cTn id="6" dur="500"/>
                                        <p:tgtEl>
                                          <p:spTgt spid="10">
                                            <p:txEl>
                                              <p:pRg st="1" end="1"/>
                                            </p:txEl>
                                          </p:spTgt>
                                        </p:tgtEl>
                                        <p:attrNameLst>
                                          <p:attrName>ppt_w</p:attrName>
                                        </p:attrNameLst>
                                      </p:cBhvr>
                                      <p:tavLst>
                                        <p:tav tm="0">
                                          <p:val>
                                            <p:strVal val="ppt_w"/>
                                          </p:val>
                                        </p:tav>
                                        <p:tav tm="100000">
                                          <p:val>
                                            <p:fltVal val="0"/>
                                          </p:val>
                                        </p:tav>
                                      </p:tavLst>
                                    </p:anim>
                                    <p:anim calcmode="lin" valueType="num">
                                      <p:cBhvr>
                                        <p:cTn id="7" dur="500"/>
                                        <p:tgtEl>
                                          <p:spTgt spid="10">
                                            <p:txEl>
                                              <p:pRg st="1" end="1"/>
                                            </p:txEl>
                                          </p:spTgt>
                                        </p:tgtEl>
                                        <p:attrNameLst>
                                          <p:attrName>ppt_h</p:attrName>
                                        </p:attrNameLst>
                                      </p:cBhvr>
                                      <p:tavLst>
                                        <p:tav tm="0">
                                          <p:val>
                                            <p:strVal val="ppt_h"/>
                                          </p:val>
                                        </p:tav>
                                        <p:tav tm="100000">
                                          <p:val>
                                            <p:fltVal val="0"/>
                                          </p:val>
                                        </p:tav>
                                      </p:tavLst>
                                    </p:anim>
                                    <p:set>
                                      <p:cBhvr>
                                        <p:cTn id="8" dur="1" fill="hold">
                                          <p:stCondLst>
                                            <p:cond delay="499"/>
                                          </p:stCondLst>
                                        </p:cTn>
                                        <p:tgtEl>
                                          <p:spTgt spid="10">
                                            <p:txEl>
                                              <p:pRg st="1" end="1"/>
                                            </p:txEl>
                                          </p:spTgt>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el 1"/>
          <p:cNvSpPr txBox="1">
            <a:spLocks/>
          </p:cNvSpPr>
          <p:nvPr/>
        </p:nvSpPr>
        <p:spPr>
          <a:xfrm>
            <a:off x="611560" y="332656"/>
            <a:ext cx="7772400" cy="1470025"/>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nl-NL" smtClean="0"/>
              <a:t>Vraag 7</a:t>
            </a:r>
            <a:endParaRPr lang="nl-NL"/>
          </a:p>
        </p:txBody>
      </p:sp>
      <p:sp>
        <p:nvSpPr>
          <p:cNvPr id="9" name="Rectangle 3"/>
          <p:cNvSpPr txBox="1">
            <a:spLocks noChangeArrowheads="1"/>
          </p:cNvSpPr>
          <p:nvPr/>
        </p:nvSpPr>
        <p:spPr>
          <a:xfrm>
            <a:off x="467544" y="1628800"/>
            <a:ext cx="4752528" cy="4010000"/>
          </a:xfrm>
          <a:prstGeom prst="rect">
            <a:avLst/>
          </a:prstGeom>
          <a:solidFill>
            <a:srgbClr val="FFFFFF"/>
          </a:solidFill>
        </p:spPr>
        <p:txBody>
          <a:bodyPr vert="horz" lIns="91440" tIns="45720" rIns="91440" bIns="45720" rtlCol="0" anchor="ctr">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nl-NL" sz="2600"/>
              <a:t>Xam heeft 6 sinaasappels. </a:t>
            </a:r>
          </a:p>
          <a:p>
            <a:pPr marL="0" indent="0">
              <a:buNone/>
            </a:pPr>
            <a:r>
              <a:rPr lang="nl-NL" sz="2600"/>
              <a:t>Per bakje   </a:t>
            </a:r>
            <a:r>
              <a:rPr lang="nl-NL" sz="2600" smtClean="0"/>
              <a:t> sinaasappels</a:t>
            </a:r>
            <a:r>
              <a:rPr lang="nl-NL" sz="2600"/>
              <a:t>.</a:t>
            </a:r>
          </a:p>
          <a:p>
            <a:pPr marL="0" indent="0">
              <a:buNone/>
            </a:pPr>
            <a:endParaRPr lang="nl-NL" sz="2600" smtClean="0"/>
          </a:p>
          <a:p>
            <a:pPr marL="0" indent="0">
              <a:buNone/>
            </a:pPr>
            <a:r>
              <a:rPr lang="nl-NL" sz="2600" smtClean="0"/>
              <a:t>Dat </a:t>
            </a:r>
            <a:r>
              <a:rPr lang="nl-NL" sz="2600"/>
              <a:t>is genoeg voor … bakjes.</a:t>
            </a:r>
            <a:endParaRPr lang="nl-NL" sz="2600" dirty="0"/>
          </a:p>
        </p:txBody>
      </p:sp>
      <p:sp>
        <p:nvSpPr>
          <p:cNvPr id="10" name="Rectangle 4"/>
          <p:cNvSpPr>
            <a:spLocks noChangeArrowheads="1"/>
          </p:cNvSpPr>
          <p:nvPr/>
        </p:nvSpPr>
        <p:spPr bwMode="auto">
          <a:xfrm>
            <a:off x="5436096" y="1628800"/>
            <a:ext cx="3168352" cy="4010000"/>
          </a:xfrm>
          <a:prstGeom prst="rect">
            <a:avLst/>
          </a:prstGeom>
          <a:solidFill>
            <a:srgbClr val="FFFFFF"/>
          </a:solidFill>
          <a:ln>
            <a:noFill/>
          </a:ln>
          <a:effectLst/>
        </p:spPr>
        <p:txBody>
          <a:bodyPr anchor="ctr"/>
          <a:lstStyle/>
          <a:p>
            <a:pPr marL="192088" lvl="1" indent="163513" defTabSz="901700">
              <a:lnSpc>
                <a:spcPct val="90000"/>
              </a:lnSpc>
              <a:spcBef>
                <a:spcPct val="20000"/>
              </a:spcBef>
            </a:pPr>
            <a:r>
              <a:rPr lang="nl-NL" sz="4000" smtClean="0"/>
              <a:t>14</a:t>
            </a:r>
          </a:p>
          <a:p>
            <a:pPr marL="192088" lvl="1" indent="163513" defTabSz="901700">
              <a:lnSpc>
                <a:spcPct val="90000"/>
              </a:lnSpc>
              <a:spcBef>
                <a:spcPct val="20000"/>
              </a:spcBef>
            </a:pPr>
            <a:r>
              <a:rPr lang="nl-NL" sz="4000" smtClean="0"/>
              <a:t>24</a:t>
            </a:r>
            <a:endParaRPr lang="nl-NL" sz="4000" dirty="0"/>
          </a:p>
        </p:txBody>
      </p:sp>
      <p:grpSp>
        <p:nvGrpSpPr>
          <p:cNvPr id="5" name="Group 7"/>
          <p:cNvGrpSpPr/>
          <p:nvPr/>
        </p:nvGrpSpPr>
        <p:grpSpPr>
          <a:xfrm>
            <a:off x="2155223" y="2904428"/>
            <a:ext cx="362450" cy="729372"/>
            <a:chOff x="614536" y="2411596"/>
            <a:chExt cx="299546" cy="729372"/>
          </a:xfrm>
        </p:grpSpPr>
        <p:sp>
          <p:nvSpPr>
            <p:cNvPr id="6" name="TextBox 10"/>
            <p:cNvSpPr txBox="1"/>
            <p:nvPr/>
          </p:nvSpPr>
          <p:spPr>
            <a:xfrm>
              <a:off x="640184" y="2411596"/>
              <a:ext cx="273898" cy="369332"/>
            </a:xfrm>
            <a:prstGeom prst="rect">
              <a:avLst/>
            </a:prstGeom>
            <a:noFill/>
          </p:spPr>
          <p:txBody>
            <a:bodyPr wrap="none" rtlCol="0">
              <a:spAutoFit/>
            </a:bodyPr>
            <a:lstStyle/>
            <a:p>
              <a:r>
                <a:rPr lang="en-US" dirty="0" smtClean="0"/>
                <a:t>1</a:t>
              </a:r>
              <a:endParaRPr lang="en-US" dirty="0"/>
            </a:p>
          </p:txBody>
        </p:sp>
        <p:sp>
          <p:nvSpPr>
            <p:cNvPr id="8" name="TextBox 11"/>
            <p:cNvSpPr txBox="1"/>
            <p:nvPr/>
          </p:nvSpPr>
          <p:spPr>
            <a:xfrm>
              <a:off x="640184" y="2771636"/>
              <a:ext cx="273898" cy="369332"/>
            </a:xfrm>
            <a:prstGeom prst="rect">
              <a:avLst/>
            </a:prstGeom>
            <a:noFill/>
          </p:spPr>
          <p:txBody>
            <a:bodyPr wrap="none" rtlCol="0">
              <a:spAutoFit/>
            </a:bodyPr>
            <a:lstStyle/>
            <a:p>
              <a:r>
                <a:rPr lang="en-US" dirty="0" smtClean="0"/>
                <a:t>4</a:t>
              </a:r>
              <a:endParaRPr lang="en-US" dirty="0"/>
            </a:p>
          </p:txBody>
        </p:sp>
        <p:cxnSp>
          <p:nvCxnSpPr>
            <p:cNvPr id="11" name="Straight Connector 12"/>
            <p:cNvCxnSpPr/>
            <p:nvPr/>
          </p:nvCxnSpPr>
          <p:spPr>
            <a:xfrm>
              <a:off x="614536" y="2780928"/>
              <a:ext cx="297554" cy="0"/>
            </a:xfrm>
            <a:prstGeom prst="line">
              <a:avLst/>
            </a:prstGeom>
            <a:ln>
              <a:solidFill>
                <a:srgbClr val="000000"/>
              </a:solidFill>
            </a:ln>
            <a:effectLst/>
          </p:spPr>
          <p:style>
            <a:lnRef idx="2">
              <a:schemeClr val="accent1"/>
            </a:lnRef>
            <a:fillRef idx="0">
              <a:schemeClr val="accent1"/>
            </a:fillRef>
            <a:effectRef idx="1">
              <a:schemeClr val="accent1"/>
            </a:effectRef>
            <a:fontRef idx="minor">
              <a:schemeClr val="tx1"/>
            </a:fontRef>
          </p:style>
        </p:cxnSp>
      </p:grpSp>
    </p:spTree>
    <p:extLst>
      <p:ext uri="{BB962C8B-B14F-4D97-AF65-F5344CB8AC3E}">
        <p14:creationId xmlns:p14="http://schemas.microsoft.com/office/powerpoint/2010/main" val="377134844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xit" presetSubtype="0" fill="hold" nodeType="clickEffect">
                                  <p:stCondLst>
                                    <p:cond delay="0"/>
                                  </p:stCondLst>
                                  <p:childTnLst>
                                    <p:animEffect transition="out" filter="fade">
                                      <p:cBhvr>
                                        <p:cTn id="6" dur="1000"/>
                                        <p:tgtEl>
                                          <p:spTgt spid="10">
                                            <p:txEl>
                                              <p:pRg st="0" end="0"/>
                                            </p:txEl>
                                          </p:spTgt>
                                        </p:tgtEl>
                                      </p:cBhvr>
                                    </p:animEffect>
                                    <p:anim calcmode="lin" valueType="num">
                                      <p:cBhvr>
                                        <p:cTn id="7" dur="1000"/>
                                        <p:tgtEl>
                                          <p:spTgt spid="10">
                                            <p:txEl>
                                              <p:pRg st="0" end="0"/>
                                            </p:txEl>
                                          </p:spTgt>
                                        </p:tgtEl>
                                        <p:attrNameLst>
                                          <p:attrName>ppt_x</p:attrName>
                                        </p:attrNameLst>
                                      </p:cBhvr>
                                      <p:tavLst>
                                        <p:tav tm="0">
                                          <p:val>
                                            <p:strVal val="ppt_x"/>
                                          </p:val>
                                        </p:tav>
                                        <p:tav tm="100000">
                                          <p:val>
                                            <p:strVal val="ppt_x"/>
                                          </p:val>
                                        </p:tav>
                                      </p:tavLst>
                                    </p:anim>
                                    <p:anim calcmode="lin" valueType="num">
                                      <p:cBhvr>
                                        <p:cTn id="8" dur="1000"/>
                                        <p:tgtEl>
                                          <p:spTgt spid="10">
                                            <p:txEl>
                                              <p:pRg st="0" end="0"/>
                                            </p:txEl>
                                          </p:spTgt>
                                        </p:tgtEl>
                                        <p:attrNameLst>
                                          <p:attrName>ppt_y</p:attrName>
                                        </p:attrNameLst>
                                      </p:cBhvr>
                                      <p:tavLst>
                                        <p:tav tm="0">
                                          <p:val>
                                            <p:strVal val="ppt_y"/>
                                          </p:val>
                                        </p:tav>
                                        <p:tav tm="100000">
                                          <p:val>
                                            <p:strVal val="ppt_y+.1"/>
                                          </p:val>
                                        </p:tav>
                                      </p:tavLst>
                                    </p:anim>
                                    <p:set>
                                      <p:cBhvr>
                                        <p:cTn id="9" dur="1" fill="hold">
                                          <p:stCondLst>
                                            <p:cond delay="999"/>
                                          </p:stCondLst>
                                        </p:cTn>
                                        <p:tgtEl>
                                          <p:spTgt spid="10">
                                            <p:txEl>
                                              <p:pRg st="0" end="0"/>
                                            </p:txEl>
                                          </p:spTgt>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el 1"/>
          <p:cNvSpPr txBox="1">
            <a:spLocks/>
          </p:cNvSpPr>
          <p:nvPr/>
        </p:nvSpPr>
        <p:spPr>
          <a:xfrm>
            <a:off x="611560" y="332656"/>
            <a:ext cx="7772400" cy="1470025"/>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nl-NL" smtClean="0"/>
              <a:t>Vraag 8</a:t>
            </a:r>
            <a:endParaRPr lang="nl-NL"/>
          </a:p>
        </p:txBody>
      </p:sp>
      <p:sp>
        <p:nvSpPr>
          <p:cNvPr id="9" name="Rectangle 3"/>
          <p:cNvSpPr txBox="1">
            <a:spLocks noChangeArrowheads="1"/>
          </p:cNvSpPr>
          <p:nvPr/>
        </p:nvSpPr>
        <p:spPr>
          <a:xfrm>
            <a:off x="467544" y="1628800"/>
            <a:ext cx="4752528" cy="4010000"/>
          </a:xfrm>
          <a:prstGeom prst="rect">
            <a:avLst/>
          </a:prstGeom>
          <a:solidFill>
            <a:srgbClr val="FFFFFF"/>
          </a:solidFill>
        </p:spPr>
        <p:txBody>
          <a:bodyPr vert="horz" lIns="91440" tIns="45720" rIns="91440" bIns="45720" rtlCol="0" anchor="ctr">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nl-NL" sz="2600"/>
              <a:t>In een zak zitten 12 appels</a:t>
            </a:r>
            <a:r>
              <a:rPr lang="nl-NL" sz="2600" smtClean="0"/>
              <a:t>.</a:t>
            </a:r>
          </a:p>
          <a:p>
            <a:pPr marL="0" indent="0">
              <a:buNone/>
            </a:pPr>
            <a:endParaRPr lang="nl-NL" sz="2600"/>
          </a:p>
          <a:p>
            <a:pPr marL="0" indent="0">
              <a:buNone/>
            </a:pPr>
            <a:r>
              <a:rPr lang="nl-NL" sz="2600"/>
              <a:t>In 34 zakken zitten … appels.</a:t>
            </a:r>
            <a:endParaRPr lang="nl-NL" sz="2600" dirty="0"/>
          </a:p>
        </p:txBody>
      </p:sp>
      <p:sp>
        <p:nvSpPr>
          <p:cNvPr id="10" name="Rectangle 4"/>
          <p:cNvSpPr>
            <a:spLocks noChangeArrowheads="1"/>
          </p:cNvSpPr>
          <p:nvPr/>
        </p:nvSpPr>
        <p:spPr bwMode="auto">
          <a:xfrm>
            <a:off x="5436096" y="1628800"/>
            <a:ext cx="3168352" cy="4010000"/>
          </a:xfrm>
          <a:prstGeom prst="rect">
            <a:avLst/>
          </a:prstGeom>
          <a:solidFill>
            <a:srgbClr val="FFFFFF"/>
          </a:solidFill>
          <a:ln>
            <a:noFill/>
          </a:ln>
          <a:effectLst/>
        </p:spPr>
        <p:txBody>
          <a:bodyPr anchor="ctr"/>
          <a:lstStyle/>
          <a:p>
            <a:pPr marL="192088" lvl="1" indent="163513" defTabSz="901700">
              <a:lnSpc>
                <a:spcPct val="90000"/>
              </a:lnSpc>
              <a:spcBef>
                <a:spcPct val="20000"/>
              </a:spcBef>
            </a:pPr>
            <a:r>
              <a:rPr lang="nl-NL" sz="4000" smtClean="0"/>
              <a:t>208</a:t>
            </a:r>
          </a:p>
          <a:p>
            <a:pPr marL="192088" lvl="1" indent="163513" defTabSz="901700">
              <a:lnSpc>
                <a:spcPct val="90000"/>
              </a:lnSpc>
              <a:spcBef>
                <a:spcPct val="20000"/>
              </a:spcBef>
            </a:pPr>
            <a:r>
              <a:rPr lang="nl-NL" sz="4000" smtClean="0"/>
              <a:t>408</a:t>
            </a:r>
            <a:endParaRPr lang="nl-NL" sz="4000" dirty="0"/>
          </a:p>
        </p:txBody>
      </p:sp>
    </p:spTree>
    <p:extLst>
      <p:ext uri="{BB962C8B-B14F-4D97-AF65-F5344CB8AC3E}">
        <p14:creationId xmlns:p14="http://schemas.microsoft.com/office/powerpoint/2010/main" val="362961097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9" presetClass="exit" presetSubtype="0" accel="100000" fill="hold" nodeType="clickEffect">
                                  <p:stCondLst>
                                    <p:cond delay="0"/>
                                  </p:stCondLst>
                                  <p:childTnLst>
                                    <p:anim calcmode="lin" valueType="num">
                                      <p:cBhvr>
                                        <p:cTn id="6" dur="500"/>
                                        <p:tgtEl>
                                          <p:spTgt spid="10">
                                            <p:txEl>
                                              <p:pRg st="0" end="0"/>
                                            </p:txEl>
                                          </p:spTgt>
                                        </p:tgtEl>
                                        <p:attrNameLst>
                                          <p:attrName>ppt_w</p:attrName>
                                        </p:attrNameLst>
                                      </p:cBhvr>
                                      <p:tavLst>
                                        <p:tav tm="0">
                                          <p:val>
                                            <p:strVal val="ppt_w"/>
                                          </p:val>
                                        </p:tav>
                                        <p:tav tm="100000">
                                          <p:val>
                                            <p:fltVal val="0"/>
                                          </p:val>
                                        </p:tav>
                                      </p:tavLst>
                                    </p:anim>
                                    <p:anim calcmode="lin" valueType="num">
                                      <p:cBhvr>
                                        <p:cTn id="7" dur="500"/>
                                        <p:tgtEl>
                                          <p:spTgt spid="10">
                                            <p:txEl>
                                              <p:pRg st="0" end="0"/>
                                            </p:txEl>
                                          </p:spTgt>
                                        </p:tgtEl>
                                        <p:attrNameLst>
                                          <p:attrName>ppt_h</p:attrName>
                                        </p:attrNameLst>
                                      </p:cBhvr>
                                      <p:tavLst>
                                        <p:tav tm="0">
                                          <p:val>
                                            <p:strVal val="ppt_h"/>
                                          </p:val>
                                        </p:tav>
                                        <p:tav tm="100000">
                                          <p:val>
                                            <p:fltVal val="0"/>
                                          </p:val>
                                        </p:tav>
                                      </p:tavLst>
                                    </p:anim>
                                    <p:anim calcmode="lin" valueType="num">
                                      <p:cBhvr>
                                        <p:cTn id="8" dur="500"/>
                                        <p:tgtEl>
                                          <p:spTgt spid="10">
                                            <p:txEl>
                                              <p:pRg st="0" end="0"/>
                                            </p:txEl>
                                          </p:spTgt>
                                        </p:tgtEl>
                                        <p:attrNameLst>
                                          <p:attrName>style.rotation</p:attrName>
                                        </p:attrNameLst>
                                      </p:cBhvr>
                                      <p:tavLst>
                                        <p:tav tm="0">
                                          <p:val>
                                            <p:fltVal val="0"/>
                                          </p:val>
                                        </p:tav>
                                        <p:tav tm="100000">
                                          <p:val>
                                            <p:fltVal val="360"/>
                                          </p:val>
                                        </p:tav>
                                      </p:tavLst>
                                    </p:anim>
                                    <p:animEffect transition="out" filter="fade">
                                      <p:cBhvr>
                                        <p:cTn id="9" dur="500"/>
                                        <p:tgtEl>
                                          <p:spTgt spid="10">
                                            <p:txEl>
                                              <p:pRg st="0" end="0"/>
                                            </p:txEl>
                                          </p:spTgt>
                                        </p:tgtEl>
                                      </p:cBhvr>
                                    </p:animEffect>
                                    <p:set>
                                      <p:cBhvr>
                                        <p:cTn id="10" dur="1" fill="hold">
                                          <p:stCondLst>
                                            <p:cond delay="499"/>
                                          </p:stCondLst>
                                        </p:cTn>
                                        <p:tgtEl>
                                          <p:spTgt spid="10">
                                            <p:txEl>
                                              <p:pRg st="0" end="0"/>
                                            </p:txEl>
                                          </p:spTgt>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Blank">
  <a:themeElements>
    <a:clrScheme name="Kantoor">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Aspect">
      <a:majorFont>
        <a:latin typeface="Verdana"/>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ajorFont>
      <a:minorFont>
        <a:latin typeface="Verdana"/>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Kantoorthema">
  <a:themeElements>
    <a:clrScheme name="Kantoor">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to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Kantoor">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docProps/app.xml><?xml version="1.0" encoding="utf-8"?>
<Properties xmlns="http://schemas.openxmlformats.org/officeDocument/2006/extended-properties" xmlns:vt="http://schemas.openxmlformats.org/officeDocument/2006/docPropsVTypes">
  <Template/>
  <TotalTime>858</TotalTime>
  <Words>360</Words>
  <Application>Microsoft Office PowerPoint</Application>
  <PresentationFormat>Diavoorstelling (4:3)</PresentationFormat>
  <Paragraphs>118</Paragraphs>
  <Slides>18</Slides>
  <Notes>1</Notes>
  <HiddenSlides>0</HiddenSlides>
  <MMClips>0</MMClips>
  <ScaleCrop>false</ScaleCrop>
  <HeadingPairs>
    <vt:vector size="4" baseType="variant">
      <vt:variant>
        <vt:lpstr>Thema</vt:lpstr>
      </vt:variant>
      <vt:variant>
        <vt:i4>1</vt:i4>
      </vt:variant>
      <vt:variant>
        <vt:lpstr>Diatitels</vt:lpstr>
      </vt:variant>
      <vt:variant>
        <vt:i4>18</vt:i4>
      </vt:variant>
    </vt:vector>
  </HeadingPairs>
  <TitlesOfParts>
    <vt:vector size="19" baseType="lpstr">
      <vt:lpstr>Blank</vt:lpstr>
      <vt:lpstr>Pluspunt</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vector>
  </TitlesOfParts>
  <Company>Malmberg Uitgeverij B.V.</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Pluspunt</dc:title>
  <dc:creator>Lonneke van Schendel</dc:creator>
  <cp:lastModifiedBy>Lonneke van Schendel</cp:lastModifiedBy>
  <cp:revision>83</cp:revision>
  <dcterms:created xsi:type="dcterms:W3CDTF">2012-11-27T09:49:35Z</dcterms:created>
  <dcterms:modified xsi:type="dcterms:W3CDTF">2013-02-04T09:39:46Z</dcterms:modified>
</cp:coreProperties>
</file>