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274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DFF"/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64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64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32240" y="6525344"/>
            <a:ext cx="2405755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8</a:t>
            </a:r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/>
              <a:t>6</a:t>
            </a:r>
            <a:r>
              <a:rPr lang="nl-NL" sz="3200" dirty="0" smtClean="0"/>
              <a:t> </a:t>
            </a:r>
            <a:r>
              <a:rPr lang="nl-NL" sz="3200" dirty="0"/>
              <a:t>:</a:t>
            </a:r>
            <a:r>
              <a:rPr lang="nl-NL" sz="3200" dirty="0" smtClean="0"/>
              <a:t> 0,5 =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12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3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4,5 </a:t>
            </a:r>
            <a:r>
              <a:rPr lang="nl-NL" sz="3200" dirty="0"/>
              <a:t>:</a:t>
            </a:r>
            <a:r>
              <a:rPr lang="nl-NL" sz="3200" dirty="0" smtClean="0"/>
              <a:t> 0,75 =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6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6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38 566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+</a:t>
            </a:r>
            <a:r>
              <a:rPr lang="nl-NL" sz="3200" u="sng" dirty="0" smtClean="0"/>
              <a:t>22 490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  </a:t>
            </a:r>
            <a:r>
              <a:rPr lang="nl-NL" sz="3200" dirty="0" smtClean="0">
                <a:solidFill>
                  <a:srgbClr val="FF0000"/>
                </a:solidFill>
              </a:rPr>
              <a:t>61 056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43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64 701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+</a:t>
            </a:r>
            <a:r>
              <a:rPr lang="nl-NL" sz="3200" u="sng" dirty="0" smtClean="0"/>
              <a:t>38 107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0000"/>
                </a:solidFill>
              </a:rPr>
              <a:t>102 808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15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Reken uit. Tel op.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32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3</m:t>
                    </m:r>
                  </m:oMath>
                </a14:m>
                <a:r>
                  <a:rPr lang="nl-NL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 + </m:t>
                    </m:r>
                    <m:f>
                      <m:fPr>
                        <m:ctrlPr>
                          <a:rPr lang="nl-NL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=</m:t>
                    </m:r>
                  </m:oMath>
                </a14:m>
                <a:endParaRPr lang="nl-NL" sz="3200" b="0" i="1" dirty="0" smtClean="0">
                  <a:latin typeface="Cambria Math"/>
                </a:endParaRP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nl-NL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nl-NL" sz="32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5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Reken uit. Tel op.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32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 +4</m:t>
                    </m:r>
                    <m:f>
                      <m:fPr>
                        <m:ctrlPr>
                          <a:rPr lang="nl-NL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=</m:t>
                    </m:r>
                  </m:oMath>
                </a14:m>
                <a:endParaRPr lang="nl-NL" sz="3200" b="0" i="1" dirty="0" smtClean="0">
                  <a:latin typeface="Cambria Math"/>
                </a:endParaRP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nl-NL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nl-NL" sz="32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3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Reken uit. Trek af.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32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nl-NL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nl-NL" sz="32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60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2767631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Bonusvraag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484783"/>
            <a:ext cx="8055369" cy="2160241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 marL="0" indent="0">
              <a:buNone/>
            </a:pPr>
            <a:r>
              <a:rPr lang="nl-NL" sz="4000" dirty="0" smtClean="0"/>
              <a:t>Twee </a:t>
            </a:r>
            <a:r>
              <a:rPr lang="nl-NL" sz="4000" dirty="0"/>
              <a:t>vaders en twee zoons gaan vissen. Ieder vangt een vis, maar toch worden er maar drie gevangen</a:t>
            </a:r>
            <a:r>
              <a:rPr lang="nl-NL" sz="4000" dirty="0" smtClean="0"/>
              <a:t>.</a:t>
            </a:r>
          </a:p>
          <a:p>
            <a:pPr marL="0" indent="0">
              <a:buNone/>
            </a:pPr>
            <a:r>
              <a:rPr lang="nl-NL" sz="4000" dirty="0" smtClean="0"/>
              <a:t>Hoe kan dat?</a:t>
            </a:r>
            <a:endParaRPr lang="nl-NL" sz="4000" dirty="0"/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046365" y="3732428"/>
            <a:ext cx="43160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Het is een grootvader, vader en een zoon.</a:t>
            </a:r>
          </a:p>
          <a:p>
            <a:endParaRPr lang="nl-NL" sz="2000" dirty="0" smtClean="0"/>
          </a:p>
          <a:p>
            <a:r>
              <a:rPr lang="nl-NL" sz="2000" dirty="0" smtClean="0"/>
              <a:t>Dus </a:t>
            </a:r>
            <a:r>
              <a:rPr lang="nl-NL" sz="2000" dirty="0"/>
              <a:t>twee vaders en twee zonen, want de vader is ook een zoon van de grootvader.</a:t>
            </a:r>
          </a:p>
          <a:p>
            <a:endParaRPr lang="en-US" sz="2000" dirty="0"/>
          </a:p>
        </p:txBody>
      </p:sp>
      <p:pic>
        <p:nvPicPr>
          <p:cNvPr id="1026" name="Picture 2" descr="C:\Users\Cecile\AppData\Local\Temp\Dorado_en_el_río_juramento,_Dique_El_Tu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20070"/>
            <a:ext cx="3096345" cy="22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848069" y="622093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60" y="2335583"/>
            <a:ext cx="8055369" cy="35416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3" y="2608337"/>
            <a:ext cx="7314753" cy="3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36 541</a:t>
            </a:r>
          </a:p>
          <a:p>
            <a:pPr marL="534988" lvl="1" indent="-342900" defTabSz="901700">
              <a:lnSpc>
                <a:spcPct val="90000"/>
              </a:lnSpc>
              <a:buFontTx/>
              <a:buChar char="-"/>
            </a:pPr>
            <a:r>
              <a:rPr lang="nl-NL" sz="3200" u="sng" dirty="0" smtClean="0"/>
              <a:t>11 496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  </a:t>
            </a:r>
            <a:r>
              <a:rPr lang="nl-NL" sz="3200" dirty="0" smtClean="0">
                <a:solidFill>
                  <a:srgbClr val="FF0000"/>
                </a:solidFill>
              </a:rPr>
              <a:t>25 045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83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8376</a:t>
            </a:r>
          </a:p>
          <a:p>
            <a:pPr marL="534988" lvl="1" indent="-342900" defTabSz="901700">
              <a:lnSpc>
                <a:spcPct val="90000"/>
              </a:lnSpc>
              <a:buFontTx/>
              <a:buChar char="-"/>
            </a:pPr>
            <a:r>
              <a:rPr lang="nl-NL" sz="3200" u="sng" dirty="0" smtClean="0"/>
              <a:t>1107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 </a:t>
            </a:r>
            <a:r>
              <a:rPr lang="nl-NL" sz="3200" dirty="0" smtClean="0">
                <a:solidFill>
                  <a:srgbClr val="FF0000"/>
                </a:solidFill>
              </a:rPr>
              <a:t>7269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3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10 013</a:t>
            </a:r>
          </a:p>
          <a:p>
            <a:pPr marL="534988" lvl="1" indent="-342900" defTabSz="901700">
              <a:lnSpc>
                <a:spcPct val="90000"/>
              </a:lnSpc>
              <a:buFontTx/>
              <a:buChar char="-"/>
            </a:pPr>
            <a:r>
              <a:rPr lang="nl-NL" sz="3200" u="sng" dirty="0" smtClean="0"/>
              <a:t>  9 197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      </a:t>
            </a:r>
            <a:r>
              <a:rPr lang="nl-NL" sz="3200" dirty="0" smtClean="0">
                <a:solidFill>
                  <a:srgbClr val="FF0000"/>
                </a:solidFill>
              </a:rPr>
              <a:t>816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07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het verschil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7,6 miljoen en 5,8 miljoen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>
                <a:solidFill>
                  <a:srgbClr val="FF0000"/>
                </a:solidFill>
              </a:rPr>
              <a:t>1,8 miljoen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60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het verschil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8 500 000 en 4,7 miljoen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>
                <a:solidFill>
                  <a:srgbClr val="FF0000"/>
                </a:solidFill>
              </a:rPr>
              <a:t>3</a:t>
            </a:r>
            <a:r>
              <a:rPr lang="nl-NL" dirty="0" smtClean="0">
                <a:solidFill>
                  <a:srgbClr val="FF0000"/>
                </a:solidFill>
              </a:rPr>
              <a:t>,8 miljoen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64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4 x 1,5 = 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6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6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/>
              <a:t>8</a:t>
            </a:r>
            <a:r>
              <a:rPr lang="nl-NL" sz="3200" dirty="0" smtClean="0"/>
              <a:t> x 1,3 =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10,4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62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6 x 0,9 =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5,4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0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PP</Template>
  <TotalTime>4348</TotalTime>
  <Words>284</Words>
  <Application>Microsoft Office PowerPoint</Application>
  <PresentationFormat>Diavoorstelling (4:3)</PresentationFormat>
  <Paragraphs>110</Paragraphs>
  <Slides>18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Esther Hoppenbrouwers</cp:lastModifiedBy>
  <cp:revision>136</cp:revision>
  <dcterms:created xsi:type="dcterms:W3CDTF">2012-11-27T09:49:35Z</dcterms:created>
  <dcterms:modified xsi:type="dcterms:W3CDTF">2016-04-06T10:43:41Z</dcterms:modified>
</cp:coreProperties>
</file>