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28" r:id="rId3"/>
    <p:sldId id="286" r:id="rId4"/>
    <p:sldId id="315" r:id="rId5"/>
    <p:sldId id="316" r:id="rId6"/>
    <p:sldId id="317" r:id="rId7"/>
    <p:sldId id="287" r:id="rId8"/>
    <p:sldId id="318" r:id="rId9"/>
    <p:sldId id="319" r:id="rId10"/>
    <p:sldId id="320" r:id="rId11"/>
    <p:sldId id="300" r:id="rId12"/>
    <p:sldId id="306" r:id="rId13"/>
    <p:sldId id="321" r:id="rId14"/>
    <p:sldId id="322" r:id="rId15"/>
    <p:sldId id="323" r:id="rId16"/>
    <p:sldId id="324" r:id="rId17"/>
    <p:sldId id="325" r:id="rId18"/>
    <p:sldId id="326" r:id="rId19"/>
    <p:sldId id="274" r:id="rId20"/>
    <p:sldId id="305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9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8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6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49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1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2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4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3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32240" y="6525344"/>
            <a:ext cx="2405755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>
                <a:solidFill>
                  <a:prstClr val="black"/>
                </a:solidFill>
              </a:rPr>
              <a:t>Lessuggestie groep 5, blok 2b</a:t>
            </a:r>
          </a:p>
          <a:p>
            <a:endParaRPr lang="nl-N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9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180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65394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smtClean="0"/>
                        <a:t>dozen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bananen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84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150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14817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rollen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koekjes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150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04437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rollen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koekjes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9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Reken uit.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23</a:t>
            </a:r>
            <a:endParaRPr lang="nl-NL" sz="4000" b="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67001"/>
              </p:ext>
            </p:extLst>
          </p:nvPr>
        </p:nvGraphicFramePr>
        <p:xfrm>
          <a:off x="615175" y="3933056"/>
          <a:ext cx="4273192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521"/>
                <a:gridCol w="916075"/>
                <a:gridCol w="1068298"/>
                <a:gridCol w="1068298"/>
              </a:tblGrid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bakjes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</a:tr>
              <a:tr h="335670">
                <a:tc>
                  <a:txBody>
                    <a:bodyPr/>
                    <a:lstStyle/>
                    <a:p>
                      <a:r>
                        <a:rPr lang="nl-NL" dirty="0" smtClean="0"/>
                        <a:t>tomaten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345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2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6 x 38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228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7014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5 x 24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120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9183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9 x 17 =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153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8982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b</a:t>
            </a:r>
            <a:r>
              <a:rPr lang="nl-NL" sz="3600" dirty="0" smtClean="0"/>
              <a:t>onus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hoeveel ogen hebben spinnen?</a:t>
            </a:r>
            <a:endParaRPr lang="nl-NL" dirty="0"/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711349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endParaRPr lang="nl-NL" dirty="0" smtClean="0"/>
          </a:p>
          <a:p>
            <a:pPr marL="0" indent="0" algn="ctr">
              <a:buNone/>
            </a:pPr>
            <a:r>
              <a:rPr lang="nl-NL" sz="4000" dirty="0" smtClean="0"/>
              <a:t>Het </a:t>
            </a:r>
            <a:r>
              <a:rPr lang="nl-NL" sz="4000" dirty="0"/>
              <a:t>goede antwoord is:</a:t>
            </a:r>
          </a:p>
          <a:p>
            <a:pPr marL="0" indent="0" algn="ctr">
              <a:buNone/>
            </a:pPr>
            <a:r>
              <a:rPr lang="nl-NL" sz="4000" b="1" dirty="0" smtClean="0"/>
              <a:t>8 ogen</a:t>
            </a:r>
            <a:endParaRPr lang="nl-NL" sz="4000" b="1" dirty="0"/>
          </a:p>
          <a:p>
            <a:pPr marL="0" indent="0" algn="ctr">
              <a:buNone/>
            </a:pPr>
            <a:r>
              <a:rPr lang="nl-NL" sz="2800" dirty="0" smtClean="0"/>
              <a:t>de meeste spinnen hebben 4 paar ogen.</a:t>
            </a:r>
          </a:p>
          <a:p>
            <a:pPr marL="0" indent="0" algn="ctr">
              <a:buNone/>
            </a:pPr>
            <a:r>
              <a:rPr lang="nl-NL" sz="2800" dirty="0" smtClean="0"/>
              <a:t>ze zitten aan de voor- achter- en zijkant van de kop.</a:t>
            </a:r>
          </a:p>
          <a:p>
            <a:pPr marL="0" indent="0" algn="ctr">
              <a:buNone/>
            </a:pPr>
            <a:endParaRPr lang="nl-NL" sz="4000" dirty="0" smtClean="0"/>
          </a:p>
          <a:p>
            <a:pPr marL="0" indent="0" algn="ctr">
              <a:buNone/>
            </a:pPr>
            <a:r>
              <a:rPr lang="nl-NL" sz="4000" b="1" dirty="0"/>
              <a:t>w</a:t>
            </a:r>
            <a:r>
              <a:rPr lang="nl-NL" sz="4000" b="1" dirty="0" smtClean="0"/>
              <a:t>ie had het goed?</a:t>
            </a:r>
            <a:endParaRPr lang="nl-NL" sz="40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6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4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98884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kinderen doen aan judo?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5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99883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kinderen doen aan volleybal?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voetbal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8501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Welke sport doen de meeste kinderen?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27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669677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Hoeveel kinderen zitten er in de klas?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1" y="2492896"/>
            <a:ext cx="44057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516 + 133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649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74 + 318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392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749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430 + 480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910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6914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4000" dirty="0" smtClean="0"/>
              <a:t>198 + 202 = </a:t>
            </a: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400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2117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WI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WIG</Template>
  <TotalTime>2429</TotalTime>
  <Words>187</Words>
  <Application>Microsoft Office PowerPoint</Application>
  <PresentationFormat>Diavoorstelling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Thema WIG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Schendel;Cecile van Laarhoven</dc:creator>
  <cp:lastModifiedBy>Esther Hoppenbrouwers</cp:lastModifiedBy>
  <cp:revision>123</cp:revision>
  <dcterms:created xsi:type="dcterms:W3CDTF">2012-11-27T09:49:35Z</dcterms:created>
  <dcterms:modified xsi:type="dcterms:W3CDTF">2016-04-06T10:18:23Z</dcterms:modified>
</cp:coreProperties>
</file>