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1" r:id="rId3"/>
    <p:sldId id="308" r:id="rId4"/>
    <p:sldId id="315" r:id="rId5"/>
    <p:sldId id="309" r:id="rId6"/>
    <p:sldId id="313" r:id="rId7"/>
    <p:sldId id="311" r:id="rId8"/>
    <p:sldId id="312" r:id="rId9"/>
    <p:sldId id="320" r:id="rId10"/>
    <p:sldId id="316" r:id="rId11"/>
    <p:sldId id="314" r:id="rId12"/>
    <p:sldId id="317" r:id="rId13"/>
    <p:sldId id="318" r:id="rId14"/>
    <p:sldId id="321" r:id="rId15"/>
    <p:sldId id="319" r:id="rId16"/>
    <p:sldId id="287" r:id="rId17"/>
    <p:sldId id="274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DFF"/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81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32240" y="6525344"/>
            <a:ext cx="2405755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3, blok 2b</a:t>
            </a:r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93 - 8=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04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 </a:t>
            </a:r>
            <a:r>
              <a:rPr lang="nl-NL" sz="7400" dirty="0" smtClean="0"/>
              <a:t>laat? Teken de wijzers.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 smtClean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kwart over 12</a:t>
            </a:r>
            <a:endParaRPr lang="nl-NL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284984"/>
            <a:ext cx="2247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55 – 25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0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29 + 29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58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4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10 x 9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90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37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12 + 73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53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 </a:t>
            </a:r>
            <a:r>
              <a:rPr lang="nl-NL" sz="7400" dirty="0" smtClean="0"/>
              <a:t>laat? Teken de wijzers.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 smtClean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17.00 uur</a:t>
            </a:r>
            <a:endParaRPr lang="nl-NL" sz="40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2955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2767631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Bonusvraag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Hoeveel </a:t>
            </a:r>
            <a:r>
              <a:rPr lang="nl-NL" sz="7400" dirty="0" smtClean="0"/>
              <a:t>ogen hebben de meeste spinnen?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068960"/>
            <a:ext cx="431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meeste</a:t>
            </a:r>
            <a:r>
              <a:rPr lang="en-US" sz="2400" dirty="0" smtClean="0"/>
              <a:t> </a:t>
            </a:r>
            <a:r>
              <a:rPr lang="en-US" sz="2400" dirty="0" err="1" smtClean="0"/>
              <a:t>spinnen</a:t>
            </a:r>
            <a:r>
              <a:rPr lang="en-US" sz="2400" dirty="0"/>
              <a:t> </a:t>
            </a:r>
            <a:r>
              <a:rPr lang="en-US" sz="2400" dirty="0" err="1" smtClean="0"/>
              <a:t>hebben</a:t>
            </a:r>
            <a:r>
              <a:rPr lang="en-US" sz="2400" dirty="0" smtClean="0"/>
              <a:t> 8 </a:t>
            </a:r>
            <a:r>
              <a:rPr lang="en-US" sz="2400" dirty="0" err="1" smtClean="0"/>
              <a:t>ogen</a:t>
            </a:r>
            <a:r>
              <a:rPr lang="en-US" sz="24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Ze</a:t>
            </a:r>
            <a:r>
              <a:rPr lang="en-US" sz="2000" dirty="0" smtClean="0"/>
              <a:t>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4 </a:t>
            </a:r>
            <a:r>
              <a:rPr lang="en-US" sz="2000" dirty="0" err="1" smtClean="0"/>
              <a:t>paar</a:t>
            </a:r>
            <a:r>
              <a:rPr lang="en-US" sz="2000" dirty="0" smtClean="0"/>
              <a:t> </a:t>
            </a:r>
            <a:r>
              <a:rPr lang="en-US" sz="2000" dirty="0" err="1" smtClean="0"/>
              <a:t>ogen</a:t>
            </a:r>
            <a:r>
              <a:rPr lang="en-US" sz="2000" dirty="0" smtClean="0"/>
              <a:t>, </a:t>
            </a:r>
            <a:r>
              <a:rPr lang="en-US" sz="2000" dirty="0" err="1" smtClean="0"/>
              <a:t>aan</a:t>
            </a:r>
            <a:r>
              <a:rPr lang="en-US" sz="2000" dirty="0" smtClean="0"/>
              <a:t> de </a:t>
            </a:r>
            <a:r>
              <a:rPr lang="en-US" sz="2000" dirty="0" err="1" smtClean="0"/>
              <a:t>voorkant</a:t>
            </a:r>
            <a:r>
              <a:rPr lang="en-US" sz="2000" dirty="0" smtClean="0"/>
              <a:t>, </a:t>
            </a:r>
            <a:r>
              <a:rPr lang="en-US" sz="2000" dirty="0" err="1" smtClean="0"/>
              <a:t>achterkant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zijkant</a:t>
            </a:r>
            <a:r>
              <a:rPr lang="en-US" sz="2000" dirty="0" smtClean="0"/>
              <a:t> van het </a:t>
            </a:r>
            <a:r>
              <a:rPr lang="en-US" sz="2000" dirty="0" err="1" smtClean="0"/>
              <a:t>hoofd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30791"/>
            <a:ext cx="2357519" cy="314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848069" y="622093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2204864"/>
            <a:ext cx="8055369" cy="3541689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3" y="2608337"/>
            <a:ext cx="7314753" cy="3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8 x € 10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€ 80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83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6</a:t>
            </a:r>
            <a:r>
              <a:rPr lang="nl-NL" sz="4000" dirty="0" smtClean="0"/>
              <a:t> x 5 cent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30 cent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0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 </a:t>
            </a:r>
            <a:r>
              <a:rPr lang="nl-NL" sz="7400" dirty="0" smtClean="0"/>
              <a:t>laat? Teken de wijzers.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 smtClean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22.45 uur</a:t>
            </a:r>
            <a:endParaRPr lang="nl-NL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51" y="3410868"/>
            <a:ext cx="2247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71 – 30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41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4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 </a:t>
            </a:r>
            <a:r>
              <a:rPr lang="nl-NL" sz="7400" dirty="0" smtClean="0"/>
              <a:t>laat? Teken de wijzers.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 smtClean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smtClean="0"/>
              <a:t>08.30 </a:t>
            </a:r>
            <a:r>
              <a:rPr lang="nl-NL" sz="4000" dirty="0" smtClean="0"/>
              <a:t>uur</a:t>
            </a:r>
            <a:endParaRPr lang="nl-NL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2764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15 + 36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51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13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36 - 15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04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9 x 4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5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966</TotalTime>
  <Words>183</Words>
  <Application>Microsoft Office PowerPoint</Application>
  <PresentationFormat>Diavoorstelling (4:3)</PresentationFormat>
  <Paragraphs>109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Esther Hoppenbrouwers</cp:lastModifiedBy>
  <cp:revision>105</cp:revision>
  <dcterms:created xsi:type="dcterms:W3CDTF">2012-11-27T09:49:35Z</dcterms:created>
  <dcterms:modified xsi:type="dcterms:W3CDTF">2016-04-06T10:17:33Z</dcterms:modified>
</cp:coreProperties>
</file>