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315" r:id="rId3"/>
    <p:sldId id="258" r:id="rId4"/>
    <p:sldId id="286" r:id="rId5"/>
    <p:sldId id="287" r:id="rId6"/>
    <p:sldId id="306" r:id="rId7"/>
    <p:sldId id="289" r:id="rId8"/>
    <p:sldId id="307" r:id="rId9"/>
    <p:sldId id="300" r:id="rId10"/>
    <p:sldId id="293" r:id="rId11"/>
    <p:sldId id="304" r:id="rId12"/>
    <p:sldId id="308" r:id="rId13"/>
    <p:sldId id="309" r:id="rId14"/>
    <p:sldId id="310" r:id="rId15"/>
    <p:sldId id="311" r:id="rId16"/>
    <p:sldId id="294" r:id="rId17"/>
    <p:sldId id="312" r:id="rId18"/>
    <p:sldId id="313" r:id="rId19"/>
    <p:sldId id="314" r:id="rId20"/>
    <p:sldId id="274" r:id="rId21"/>
    <p:sldId id="305" r:id="rId22"/>
    <p:sldId id="275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ke" initials="HV" lastIdx="8" clrIdx="0"/>
  <p:cmAuthor id="1" name="cecile" initials="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0" autoAdjust="0"/>
  </p:normalViewPr>
  <p:slideViewPr>
    <p:cSldViewPr>
      <p:cViewPr>
        <p:scale>
          <a:sx n="76" d="100"/>
          <a:sy n="76" d="100"/>
        </p:scale>
        <p:origin x="-1998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3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10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55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8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14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42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6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1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1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9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3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732240" y="6525344"/>
            <a:ext cx="2405755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>
                <a:solidFill>
                  <a:prstClr val="black"/>
                </a:solidFill>
              </a:rPr>
              <a:t>Lessuggestie groep 3, blok 2b</a:t>
            </a:r>
          </a:p>
          <a:p>
            <a:endParaRPr lang="nl-NL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Raadsel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</a:t>
            </a:r>
            <a:r>
              <a:rPr lang="nl-NL" dirty="0" smtClean="0"/>
              <a:t>ls ik 10 euro heb</a:t>
            </a:r>
          </a:p>
          <a:p>
            <a:pPr marL="0" indent="0">
              <a:buNone/>
            </a:pPr>
            <a:r>
              <a:rPr lang="nl-NL" dirty="0" smtClean="0"/>
              <a:t>en ik verlies 2 euro</a:t>
            </a:r>
          </a:p>
          <a:p>
            <a:pPr marL="0" indent="0">
              <a:buNone/>
            </a:pPr>
            <a:r>
              <a:rPr lang="nl-NL" dirty="0" smtClean="0"/>
              <a:t>wat heb ik dan?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een gat in mijn zak.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1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8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samen 20.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14</a:t>
            </a:r>
            <a:endParaRPr lang="nl-NL" sz="4000" b="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282613"/>
              </p:ext>
            </p:extLst>
          </p:nvPr>
        </p:nvGraphicFramePr>
        <p:xfrm>
          <a:off x="946580" y="3789040"/>
          <a:ext cx="3794456" cy="58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7228"/>
                <a:gridCol w="1897228"/>
              </a:tblGrid>
              <a:tr h="587288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6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288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samen 7.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5</a:t>
            </a:r>
            <a:endParaRPr lang="nl-NL" sz="4000" b="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894001"/>
              </p:ext>
            </p:extLst>
          </p:nvPr>
        </p:nvGraphicFramePr>
        <p:xfrm>
          <a:off x="946580" y="3789040"/>
          <a:ext cx="3794456" cy="58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7228"/>
                <a:gridCol w="1897228"/>
              </a:tblGrid>
              <a:tr h="587288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2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7405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600" dirty="0" smtClean="0"/>
              <a:t>wat ervoor?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b="0" dirty="0" smtClean="0"/>
              <a:t>32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32407"/>
              </p:ext>
            </p:extLst>
          </p:nvPr>
        </p:nvGraphicFramePr>
        <p:xfrm>
          <a:off x="611560" y="3501008"/>
          <a:ext cx="4464495" cy="9473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8165"/>
                <a:gridCol w="1488165"/>
                <a:gridCol w="1488165"/>
              </a:tblGrid>
              <a:tr h="947328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/>
                        <a:t>33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l-NL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600" dirty="0" smtClean="0"/>
              <a:t>wat ervoor?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b="0" dirty="0" smtClean="0"/>
              <a:t>39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20265"/>
              </p:ext>
            </p:extLst>
          </p:nvPr>
        </p:nvGraphicFramePr>
        <p:xfrm>
          <a:off x="611560" y="3501008"/>
          <a:ext cx="4464495" cy="9473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8165"/>
                <a:gridCol w="1488165"/>
                <a:gridCol w="1488165"/>
              </a:tblGrid>
              <a:tr h="947328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/>
                        <a:t>40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l-NL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8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20 – 11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9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39921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5 </a:t>
            </a:r>
            <a:r>
              <a:rPr lang="nl-NL" sz="4000" dirty="0"/>
              <a:t>+</a:t>
            </a:r>
            <a:r>
              <a:rPr lang="nl-NL" sz="4000" dirty="0" smtClean="0"/>
              <a:t> 9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14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5871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samen 8.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4</a:t>
            </a:r>
            <a:endParaRPr lang="nl-NL" sz="4000" b="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266493"/>
              </p:ext>
            </p:extLst>
          </p:nvPr>
        </p:nvGraphicFramePr>
        <p:xfrm>
          <a:off x="946580" y="3789040"/>
          <a:ext cx="3794456" cy="58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7228"/>
                <a:gridCol w="1897228"/>
              </a:tblGrid>
              <a:tr h="587288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4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979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samen 12.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4</a:t>
            </a:r>
            <a:endParaRPr lang="nl-NL" sz="4000" b="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72142"/>
              </p:ext>
            </p:extLst>
          </p:nvPr>
        </p:nvGraphicFramePr>
        <p:xfrm>
          <a:off x="946580" y="3789040"/>
          <a:ext cx="3794456" cy="58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7228"/>
                <a:gridCol w="1897228"/>
              </a:tblGrid>
              <a:tr h="587288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8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0857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b</a:t>
            </a:r>
            <a:r>
              <a:rPr lang="nl-NL" sz="3600" dirty="0" smtClean="0"/>
              <a:t>onus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hoeveel ogen hebben spinnen?</a:t>
            </a:r>
            <a:endParaRPr lang="nl-NL" dirty="0"/>
          </a:p>
        </p:txBody>
      </p:sp>
      <p:pic>
        <p:nvPicPr>
          <p:cNvPr id="8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764" y="1711349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Vraag 1</a:t>
            </a:r>
            <a:endParaRPr lang="nl-NL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samen 10.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3</a:t>
            </a:r>
            <a:endParaRPr lang="nl-NL" sz="4000" b="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169864"/>
              </p:ext>
            </p:extLst>
          </p:nvPr>
        </p:nvGraphicFramePr>
        <p:xfrm>
          <a:off x="946580" y="3789040"/>
          <a:ext cx="3794456" cy="58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7228"/>
                <a:gridCol w="1897228"/>
              </a:tblGrid>
              <a:tr h="587288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7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896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/>
            <a:endParaRPr lang="nl-NL" dirty="0" smtClean="0"/>
          </a:p>
          <a:p>
            <a:pPr marL="0" indent="0" algn="ctr">
              <a:buNone/>
            </a:pPr>
            <a:r>
              <a:rPr lang="nl-NL" sz="4000" dirty="0" smtClean="0"/>
              <a:t>Het </a:t>
            </a:r>
            <a:r>
              <a:rPr lang="nl-NL" sz="4000" dirty="0"/>
              <a:t>goede antwoord is:</a:t>
            </a:r>
          </a:p>
          <a:p>
            <a:pPr marL="0" indent="0" algn="ctr">
              <a:buNone/>
            </a:pPr>
            <a:r>
              <a:rPr lang="nl-NL" sz="4000" b="1" dirty="0" smtClean="0"/>
              <a:t>8 ogen</a:t>
            </a:r>
            <a:endParaRPr lang="nl-NL" sz="4000" b="1" dirty="0"/>
          </a:p>
          <a:p>
            <a:pPr marL="0" indent="0" algn="ctr">
              <a:buNone/>
            </a:pPr>
            <a:r>
              <a:rPr lang="nl-NL" sz="2800" dirty="0" smtClean="0"/>
              <a:t>de meeste spinnen hebben 4 paar ogen.</a:t>
            </a:r>
          </a:p>
          <a:p>
            <a:pPr marL="0" indent="0" algn="ctr">
              <a:buNone/>
            </a:pPr>
            <a:r>
              <a:rPr lang="nl-NL" sz="2800" dirty="0" smtClean="0"/>
              <a:t>ze zitten aan de voor- achter- en zijkant van de kop.</a:t>
            </a:r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r>
              <a:rPr lang="nl-NL" sz="4000" b="1" dirty="0"/>
              <a:t>w</a:t>
            </a:r>
            <a:r>
              <a:rPr lang="nl-NL" sz="4000" b="1" dirty="0" smtClean="0"/>
              <a:t>ie </a:t>
            </a:r>
            <a:r>
              <a:rPr lang="nl-NL" sz="4000" b="1" dirty="0"/>
              <a:t>zat het dichtst bij?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6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48069" y="1255682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10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1043608" y="1988840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r>
              <a:rPr lang="nl-NL" sz="4000" dirty="0" smtClean="0"/>
              <a:t>15 – 5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  <a:endParaRPr lang="nl-NL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2 + 7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  <a:r>
              <a:rPr lang="nl-NL" sz="4000" dirty="0" smtClean="0"/>
              <a:t> 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9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407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samen 10.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9</a:t>
            </a:r>
            <a:endParaRPr lang="nl-NL" sz="4000" b="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294838"/>
              </p:ext>
            </p:extLst>
          </p:nvPr>
        </p:nvGraphicFramePr>
        <p:xfrm>
          <a:off x="946580" y="3789040"/>
          <a:ext cx="3794456" cy="58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7228"/>
                <a:gridCol w="1897228"/>
              </a:tblGrid>
              <a:tr h="587288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1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841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5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600" dirty="0" smtClean="0"/>
              <a:t>wat erna?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b="0" dirty="0" smtClean="0"/>
              <a:t>11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68898"/>
              </p:ext>
            </p:extLst>
          </p:nvPr>
        </p:nvGraphicFramePr>
        <p:xfrm>
          <a:off x="611560" y="3501008"/>
          <a:ext cx="4464495" cy="9473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8165"/>
                <a:gridCol w="1488165"/>
                <a:gridCol w="1488165"/>
              </a:tblGrid>
              <a:tr h="947328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/>
                        <a:t>9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/>
                        <a:t>10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0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6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600" dirty="0" smtClean="0"/>
              <a:t>wat erna?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b="0" dirty="0" smtClean="0"/>
              <a:t>50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81693"/>
              </p:ext>
            </p:extLst>
          </p:nvPr>
        </p:nvGraphicFramePr>
        <p:xfrm>
          <a:off x="611560" y="3501008"/>
          <a:ext cx="4464495" cy="9473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8165"/>
                <a:gridCol w="1488165"/>
                <a:gridCol w="1488165"/>
              </a:tblGrid>
              <a:tr h="947328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/>
                        <a:t>48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/>
                        <a:t>49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8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807989" y="1255682"/>
            <a:ext cx="75280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Tussenstand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7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16 + 2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18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4170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 WI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WIG</Template>
  <TotalTime>2265</TotalTime>
  <Words>190</Words>
  <Application>Microsoft Office PowerPoint</Application>
  <PresentationFormat>Diavoorstelling (4:3)</PresentationFormat>
  <Paragraphs>90</Paragraphs>
  <Slides>21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3" baseType="lpstr">
      <vt:lpstr>Thema WIG</vt:lpstr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Raadsel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Schendel;Cecile van Laarhoven</dc:creator>
  <cp:lastModifiedBy>Esther Hoppenbrouwers</cp:lastModifiedBy>
  <cp:revision>115</cp:revision>
  <dcterms:created xsi:type="dcterms:W3CDTF">2012-11-27T09:49:35Z</dcterms:created>
  <dcterms:modified xsi:type="dcterms:W3CDTF">2016-04-06T10:16:40Z</dcterms:modified>
</cp:coreProperties>
</file>