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01" r:id="rId4"/>
    <p:sldId id="287" r:id="rId5"/>
    <p:sldId id="307" r:id="rId6"/>
    <p:sldId id="289" r:id="rId7"/>
    <p:sldId id="302" r:id="rId8"/>
    <p:sldId id="303" r:id="rId9"/>
    <p:sldId id="304" r:id="rId10"/>
    <p:sldId id="305" r:id="rId11"/>
    <p:sldId id="306" r:id="rId12"/>
    <p:sldId id="274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7-1-2013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3, blok 3 en 4</a:t>
            </a:r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628800"/>
            <a:ext cx="8136904" cy="401000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672" y="3212976"/>
            <a:ext cx="2016224" cy="1008112"/>
            <a:chOff x="3491880" y="2348880"/>
            <a:chExt cx="2016224" cy="1008112"/>
          </a:xfrm>
        </p:grpSpPr>
        <p:sp>
          <p:nvSpPr>
            <p:cNvPr id="2" name="Rectangle 1"/>
            <p:cNvSpPr/>
            <p:nvPr/>
          </p:nvSpPr>
          <p:spPr>
            <a:xfrm>
              <a:off x="3491880" y="2348880"/>
              <a:ext cx="2016224" cy="1008112"/>
            </a:xfrm>
            <a:prstGeom prst="rect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2492896"/>
              <a:ext cx="5107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7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68144" y="330743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369186"/>
            <a:ext cx="936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10</a:t>
            </a:r>
            <a:endParaRPr lang="en-US" sz="4000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3928" y="3212976"/>
            <a:ext cx="1008112" cy="864096"/>
            <a:chOff x="3203848" y="3212976"/>
            <a:chExt cx="1008112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3203848" y="3356992"/>
              <a:ext cx="1008112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 smtClean="0"/>
                <a:t>+3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75856" y="3212976"/>
              <a:ext cx="864096" cy="864096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995936" y="4221088"/>
            <a:ext cx="9361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48064" y="3212976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628800"/>
            <a:ext cx="8136904" cy="401000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672" y="3212976"/>
            <a:ext cx="2016224" cy="1008112"/>
            <a:chOff x="3491880" y="2348880"/>
            <a:chExt cx="2016224" cy="1008112"/>
          </a:xfrm>
        </p:grpSpPr>
        <p:sp>
          <p:nvSpPr>
            <p:cNvPr id="2" name="Rectangle 1"/>
            <p:cNvSpPr/>
            <p:nvPr/>
          </p:nvSpPr>
          <p:spPr>
            <a:xfrm>
              <a:off x="3491880" y="2348880"/>
              <a:ext cx="2016224" cy="1008112"/>
            </a:xfrm>
            <a:prstGeom prst="rect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2492896"/>
              <a:ext cx="5107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7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68144" y="330743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3369186"/>
            <a:ext cx="936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23928" y="3212976"/>
            <a:ext cx="1008112" cy="864096"/>
            <a:chOff x="3203848" y="3212976"/>
            <a:chExt cx="1008112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3203848" y="3356992"/>
              <a:ext cx="1008112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 smtClean="0"/>
                <a:t>-2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75856" y="3212976"/>
              <a:ext cx="864096" cy="864096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995936" y="4221088"/>
            <a:ext cx="9361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48064" y="3212976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767631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Bonusvraag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Hoeveel weegt een baby olifant bij de geboorte?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4149080"/>
            <a:ext cx="18287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 kilo</a:t>
            </a:r>
            <a:endParaRPr lang="en-US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0246"/>
            <a:ext cx="4141072" cy="33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2204864"/>
            <a:ext cx="8055369" cy="354168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9308" y="1579240"/>
            <a:ext cx="8136904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Tel handig.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konijntjes zie je?</a:t>
            </a:r>
            <a:endParaRPr lang="nl-N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44208" y="2564904"/>
            <a:ext cx="90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17</a:t>
            </a:r>
            <a:endParaRPr lang="en-US" sz="4400" dirty="0"/>
          </a:p>
        </p:txBody>
      </p:sp>
      <p:grpSp>
        <p:nvGrpSpPr>
          <p:cNvPr id="32" name="Groep 31"/>
          <p:cNvGrpSpPr/>
          <p:nvPr/>
        </p:nvGrpSpPr>
        <p:grpSpPr>
          <a:xfrm>
            <a:off x="696606" y="3140968"/>
            <a:ext cx="1160511" cy="2011523"/>
            <a:chOff x="692445" y="3068960"/>
            <a:chExt cx="1230027" cy="2132015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13" y="3789040"/>
              <a:ext cx="590832" cy="691855"/>
            </a:xfrm>
            <a:prstGeom prst="rect">
              <a:avLst/>
            </a:prstGeom>
          </p:spPr>
        </p:pic>
        <p:pic>
          <p:nvPicPr>
            <p:cNvPr id="28" name="Afbeelding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45" y="3068960"/>
              <a:ext cx="590832" cy="691855"/>
            </a:xfrm>
            <a:prstGeom prst="rect">
              <a:avLst/>
            </a:prstGeom>
          </p:spPr>
        </p:pic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645" y="3241201"/>
              <a:ext cx="590832" cy="691855"/>
            </a:xfrm>
            <a:prstGeom prst="rect">
              <a:avLst/>
            </a:prstGeom>
          </p:spPr>
        </p:pic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005064"/>
              <a:ext cx="590832" cy="691855"/>
            </a:xfrm>
            <a:prstGeom prst="rect">
              <a:avLst/>
            </a:prstGeom>
          </p:spPr>
        </p:pic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509120"/>
              <a:ext cx="590832" cy="691855"/>
            </a:xfrm>
            <a:prstGeom prst="rect">
              <a:avLst/>
            </a:prstGeom>
          </p:spPr>
        </p:pic>
      </p:grpSp>
      <p:grpSp>
        <p:nvGrpSpPr>
          <p:cNvPr id="38" name="Groep 37"/>
          <p:cNvGrpSpPr/>
          <p:nvPr/>
        </p:nvGrpSpPr>
        <p:grpSpPr>
          <a:xfrm>
            <a:off x="2411760" y="3140968"/>
            <a:ext cx="1197452" cy="2031782"/>
            <a:chOff x="2411760" y="2988417"/>
            <a:chExt cx="1287360" cy="2184333"/>
          </a:xfrm>
        </p:grpSpPr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3068960"/>
              <a:ext cx="590832" cy="691855"/>
            </a:xfrm>
            <a:prstGeom prst="rect">
              <a:avLst/>
            </a:prstGeom>
          </p:spPr>
        </p:pic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056529"/>
              <a:ext cx="590832" cy="691855"/>
            </a:xfrm>
            <a:prstGeom prst="rect">
              <a:avLst/>
            </a:prstGeom>
          </p:spPr>
        </p:pic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92" y="3731144"/>
              <a:ext cx="590832" cy="691855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92" y="2988417"/>
              <a:ext cx="590832" cy="691855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288" y="4480895"/>
              <a:ext cx="590832" cy="691855"/>
            </a:xfrm>
            <a:prstGeom prst="rect">
              <a:avLst/>
            </a:prstGeom>
          </p:spPr>
        </p:pic>
      </p:grpSp>
      <p:grpSp>
        <p:nvGrpSpPr>
          <p:cNvPr id="44" name="Groep 43"/>
          <p:cNvGrpSpPr/>
          <p:nvPr/>
        </p:nvGrpSpPr>
        <p:grpSpPr>
          <a:xfrm>
            <a:off x="3998978" y="2988416"/>
            <a:ext cx="1537429" cy="1750839"/>
            <a:chOff x="3906928" y="2883588"/>
            <a:chExt cx="1629480" cy="1855668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28" y="2883588"/>
              <a:ext cx="590832" cy="691855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813" y="3457225"/>
              <a:ext cx="590832" cy="691855"/>
            </a:xfrm>
            <a:prstGeom prst="rect">
              <a:avLst/>
            </a:prstGeom>
          </p:spPr>
        </p:pic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176" y="2970005"/>
              <a:ext cx="590832" cy="691855"/>
            </a:xfrm>
            <a:prstGeom prst="rect">
              <a:avLst/>
            </a:prstGeom>
          </p:spPr>
        </p:pic>
        <p:pic>
          <p:nvPicPr>
            <p:cNvPr id="42" name="Afbeelding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576" y="3961281"/>
              <a:ext cx="590832" cy="691855"/>
            </a:xfrm>
            <a:prstGeom prst="rect">
              <a:avLst/>
            </a:prstGeom>
          </p:spPr>
        </p:pic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982" y="4047401"/>
              <a:ext cx="590832" cy="691855"/>
            </a:xfrm>
            <a:prstGeom prst="rect">
              <a:avLst/>
            </a:prstGeom>
          </p:spPr>
        </p:pic>
      </p:grpSp>
      <p:grpSp>
        <p:nvGrpSpPr>
          <p:cNvPr id="47" name="Groep 46"/>
          <p:cNvGrpSpPr/>
          <p:nvPr/>
        </p:nvGrpSpPr>
        <p:grpSpPr>
          <a:xfrm>
            <a:off x="6053021" y="4077072"/>
            <a:ext cx="1111267" cy="1008112"/>
            <a:chOff x="6012160" y="4005064"/>
            <a:chExt cx="1238907" cy="1123903"/>
          </a:xfrm>
        </p:grpSpPr>
        <p:pic>
          <p:nvPicPr>
            <p:cNvPr id="45" name="Afbeelding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005064"/>
              <a:ext cx="590832" cy="691855"/>
            </a:xfrm>
            <a:prstGeom prst="rect">
              <a:avLst/>
            </a:prstGeom>
          </p:spPr>
        </p:pic>
        <p:pic>
          <p:nvPicPr>
            <p:cNvPr id="46" name="Afbeelding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5" y="4437112"/>
              <a:ext cx="590832" cy="691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Tel handig.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katjes zie je?</a:t>
            </a:r>
            <a:endParaRPr lang="nl-NL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123728" y="4149080"/>
            <a:ext cx="936104" cy="720080"/>
            <a:chOff x="2555776" y="3501008"/>
            <a:chExt cx="936104" cy="720080"/>
          </a:xfrm>
        </p:grpSpPr>
        <p:sp>
          <p:nvSpPr>
            <p:cNvPr id="37" name="TextBox 36"/>
            <p:cNvSpPr txBox="1"/>
            <p:nvPr/>
          </p:nvSpPr>
          <p:spPr>
            <a:xfrm>
              <a:off x="2699792" y="3573016"/>
              <a:ext cx="7064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10</a:t>
              </a:r>
              <a:endParaRPr lang="en-US" sz="3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55776" y="3501008"/>
              <a:ext cx="936104" cy="7200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156176" y="4221088"/>
            <a:ext cx="720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6012160" y="4149080"/>
            <a:ext cx="936104" cy="72008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156176" y="4212376"/>
            <a:ext cx="720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grpSp>
        <p:nvGrpSpPr>
          <p:cNvPr id="4" name="Groep 3"/>
          <p:cNvGrpSpPr/>
          <p:nvPr/>
        </p:nvGrpSpPr>
        <p:grpSpPr>
          <a:xfrm>
            <a:off x="811322" y="2769771"/>
            <a:ext cx="752604" cy="3323525"/>
            <a:chOff x="811322" y="2769771"/>
            <a:chExt cx="752604" cy="3323525"/>
          </a:xfrm>
        </p:grpSpPr>
        <p:grpSp>
          <p:nvGrpSpPr>
            <p:cNvPr id="3" name="Groep 2"/>
            <p:cNvGrpSpPr/>
            <p:nvPr/>
          </p:nvGrpSpPr>
          <p:grpSpPr>
            <a:xfrm>
              <a:off x="811322" y="2769771"/>
              <a:ext cx="736342" cy="659229"/>
              <a:chOff x="811322" y="2769771"/>
              <a:chExt cx="736342" cy="659229"/>
            </a:xfrm>
          </p:grpSpPr>
          <p:pic>
            <p:nvPicPr>
              <p:cNvPr id="2" name="Afbeelding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52" name="Afbeelding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56" name="Groep 55"/>
            <p:cNvGrpSpPr/>
            <p:nvPr/>
          </p:nvGrpSpPr>
          <p:grpSpPr>
            <a:xfrm>
              <a:off x="811322" y="3429000"/>
              <a:ext cx="736342" cy="659229"/>
              <a:chOff x="811322" y="2769771"/>
              <a:chExt cx="736342" cy="659229"/>
            </a:xfrm>
          </p:grpSpPr>
          <p:pic>
            <p:nvPicPr>
              <p:cNvPr id="57" name="Afbeelding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58" name="Afbeelding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59" name="Groep 58"/>
            <p:cNvGrpSpPr/>
            <p:nvPr/>
          </p:nvGrpSpPr>
          <p:grpSpPr>
            <a:xfrm>
              <a:off x="811322" y="4785994"/>
              <a:ext cx="736342" cy="659229"/>
              <a:chOff x="811322" y="2769771"/>
              <a:chExt cx="736342" cy="659229"/>
            </a:xfrm>
          </p:grpSpPr>
          <p:pic>
            <p:nvPicPr>
              <p:cNvPr id="60" name="Afbeelding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61" name="Afbeelding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62" name="Groep 61"/>
            <p:cNvGrpSpPr/>
            <p:nvPr/>
          </p:nvGrpSpPr>
          <p:grpSpPr>
            <a:xfrm>
              <a:off x="827584" y="4137923"/>
              <a:ext cx="736342" cy="659229"/>
              <a:chOff x="811322" y="2769771"/>
              <a:chExt cx="736342" cy="659229"/>
            </a:xfrm>
          </p:grpSpPr>
          <p:pic>
            <p:nvPicPr>
              <p:cNvPr id="63" name="Afbeelding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64" name="Afbeelding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65" name="Groep 64"/>
            <p:cNvGrpSpPr/>
            <p:nvPr/>
          </p:nvGrpSpPr>
          <p:grpSpPr>
            <a:xfrm>
              <a:off x="811322" y="5434067"/>
              <a:ext cx="736342" cy="659229"/>
              <a:chOff x="811322" y="2769771"/>
              <a:chExt cx="736342" cy="659229"/>
            </a:xfrm>
          </p:grpSpPr>
          <p:pic>
            <p:nvPicPr>
              <p:cNvPr id="66" name="Afbeelding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67" name="Afbeelding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</p:grpSp>
      <p:grpSp>
        <p:nvGrpSpPr>
          <p:cNvPr id="68" name="Groep 67"/>
          <p:cNvGrpSpPr/>
          <p:nvPr/>
        </p:nvGrpSpPr>
        <p:grpSpPr>
          <a:xfrm>
            <a:off x="4233109" y="2769771"/>
            <a:ext cx="752604" cy="3323525"/>
            <a:chOff x="811322" y="2769771"/>
            <a:chExt cx="752604" cy="3323525"/>
          </a:xfrm>
        </p:grpSpPr>
        <p:grpSp>
          <p:nvGrpSpPr>
            <p:cNvPr id="69" name="Groep 68"/>
            <p:cNvGrpSpPr/>
            <p:nvPr/>
          </p:nvGrpSpPr>
          <p:grpSpPr>
            <a:xfrm>
              <a:off x="811322" y="2769771"/>
              <a:ext cx="736342" cy="659229"/>
              <a:chOff x="811322" y="2769771"/>
              <a:chExt cx="736342" cy="659229"/>
            </a:xfrm>
          </p:grpSpPr>
          <p:pic>
            <p:nvPicPr>
              <p:cNvPr id="82" name="Afbeelding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83" name="Afbeelding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70" name="Groep 69"/>
            <p:cNvGrpSpPr/>
            <p:nvPr/>
          </p:nvGrpSpPr>
          <p:grpSpPr>
            <a:xfrm>
              <a:off x="811322" y="3429000"/>
              <a:ext cx="736342" cy="659229"/>
              <a:chOff x="811322" y="2769771"/>
              <a:chExt cx="736342" cy="659229"/>
            </a:xfrm>
          </p:grpSpPr>
          <p:pic>
            <p:nvPicPr>
              <p:cNvPr id="80" name="Afbeelding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81" name="Afbeelding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71" name="Groep 70"/>
            <p:cNvGrpSpPr/>
            <p:nvPr/>
          </p:nvGrpSpPr>
          <p:grpSpPr>
            <a:xfrm>
              <a:off x="811322" y="4785994"/>
              <a:ext cx="736342" cy="659229"/>
              <a:chOff x="811322" y="2769771"/>
              <a:chExt cx="736342" cy="659229"/>
            </a:xfrm>
          </p:grpSpPr>
          <p:pic>
            <p:nvPicPr>
              <p:cNvPr id="78" name="Afbeelding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79" name="Afbeelding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72" name="Groep 71"/>
            <p:cNvGrpSpPr/>
            <p:nvPr/>
          </p:nvGrpSpPr>
          <p:grpSpPr>
            <a:xfrm>
              <a:off x="827584" y="4137923"/>
              <a:ext cx="736342" cy="659229"/>
              <a:chOff x="811322" y="2769771"/>
              <a:chExt cx="736342" cy="659229"/>
            </a:xfrm>
          </p:grpSpPr>
          <p:pic>
            <p:nvPicPr>
              <p:cNvPr id="76" name="Afbeelding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77" name="Afbeelding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  <p:grpSp>
          <p:nvGrpSpPr>
            <p:cNvPr id="73" name="Groep 72"/>
            <p:cNvGrpSpPr/>
            <p:nvPr/>
          </p:nvGrpSpPr>
          <p:grpSpPr>
            <a:xfrm>
              <a:off x="811322" y="5434067"/>
              <a:ext cx="736342" cy="659229"/>
              <a:chOff x="811322" y="2769771"/>
              <a:chExt cx="736342" cy="659229"/>
            </a:xfrm>
          </p:grpSpPr>
          <p:pic>
            <p:nvPicPr>
              <p:cNvPr id="74" name="Afbeelding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22" y="2769771"/>
                <a:ext cx="339248" cy="659229"/>
              </a:xfrm>
              <a:prstGeom prst="rect">
                <a:avLst/>
              </a:prstGeom>
            </p:spPr>
          </p:pic>
          <p:pic>
            <p:nvPicPr>
              <p:cNvPr id="75" name="Afbeelding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8416" y="2769771"/>
                <a:ext cx="339248" cy="659229"/>
              </a:xfrm>
              <a:prstGeom prst="rect">
                <a:avLst/>
              </a:prstGeom>
            </p:spPr>
          </p:pic>
        </p:grpSp>
      </p:grpSp>
      <p:pic>
        <p:nvPicPr>
          <p:cNvPr id="84" name="Afbeelding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39248" cy="659229"/>
          </a:xfrm>
          <a:prstGeom prst="rect">
            <a:avLst/>
          </a:prstGeom>
        </p:spPr>
      </p:pic>
      <p:pic>
        <p:nvPicPr>
          <p:cNvPr id="85" name="Afbeelding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40157"/>
            <a:ext cx="339248" cy="6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smtClean="0"/>
              <a:t>Hoeveel eieren zie je niet?</a:t>
            </a:r>
            <a:endParaRPr lang="nl-NL" sz="7400" dirty="0" smtClean="0"/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501008"/>
            <a:ext cx="2755103" cy="144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68144" y="38610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smtClean="0"/>
              <a:t>3</a:t>
            </a:r>
            <a:endParaRPr lang="nl-NL" sz="440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3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136904" cy="113883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smtClean="0"/>
              <a:t>Hoeveel eieren zie je niet?</a:t>
            </a:r>
            <a:endParaRPr lang="nl-NL" sz="7400" dirty="0" smtClean="0"/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5868144" y="38610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/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93305"/>
            <a:ext cx="24955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79240"/>
            <a:ext cx="8136904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sp>
        <p:nvSpPr>
          <p:cNvPr id="2" name="Rectangle 1"/>
          <p:cNvSpPr/>
          <p:nvPr/>
        </p:nvSpPr>
        <p:spPr>
          <a:xfrm>
            <a:off x="3491880" y="2348880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95936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8024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7247" y="2492896"/>
            <a:ext cx="510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8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5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407707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3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8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79240"/>
            <a:ext cx="8136904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sp>
        <p:nvSpPr>
          <p:cNvPr id="2" name="Rectangle 1"/>
          <p:cNvSpPr/>
          <p:nvPr/>
        </p:nvSpPr>
        <p:spPr>
          <a:xfrm>
            <a:off x="3491880" y="2348880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95936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8024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67944" y="2492896"/>
            <a:ext cx="836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5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407707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2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7</a:t>
            </a:r>
            <a:endParaRPr lang="nl-N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79240"/>
            <a:ext cx="8136904" cy="401000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sp>
        <p:nvSpPr>
          <p:cNvPr id="2" name="Rectangle 1"/>
          <p:cNvSpPr/>
          <p:nvPr/>
        </p:nvSpPr>
        <p:spPr>
          <a:xfrm>
            <a:off x="3491880" y="2348880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188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4005064"/>
            <a:ext cx="936104" cy="936104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95936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8024" y="3356992"/>
            <a:ext cx="216024" cy="6480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11960" y="2492896"/>
            <a:ext cx="510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5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407707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08926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5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8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628800"/>
            <a:ext cx="8136904" cy="401000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Vul in.</a:t>
            </a:r>
            <a:endParaRPr lang="nl-NL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19672" y="3212976"/>
            <a:ext cx="2016224" cy="1008112"/>
            <a:chOff x="3491880" y="2348880"/>
            <a:chExt cx="2016224" cy="1008112"/>
          </a:xfrm>
        </p:grpSpPr>
        <p:sp>
          <p:nvSpPr>
            <p:cNvPr id="2" name="Rectangle 1"/>
            <p:cNvSpPr/>
            <p:nvPr/>
          </p:nvSpPr>
          <p:spPr>
            <a:xfrm>
              <a:off x="3491880" y="2348880"/>
              <a:ext cx="2016224" cy="1008112"/>
            </a:xfrm>
            <a:prstGeom prst="rect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2492896"/>
              <a:ext cx="5107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5</a:t>
              </a:r>
              <a:endParaRPr lang="en-US" sz="4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68144" y="3307432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3369186"/>
            <a:ext cx="504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mtClean="0">
                <a:solidFill>
                  <a:srgbClr val="00B050"/>
                </a:solidFill>
              </a:rPr>
              <a:t>8</a:t>
            </a:r>
            <a:endParaRPr lang="en-US" sz="4000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3928" y="3212976"/>
            <a:ext cx="1008112" cy="864096"/>
            <a:chOff x="3203848" y="3212976"/>
            <a:chExt cx="1008112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3203848" y="3356992"/>
              <a:ext cx="1008112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 smtClean="0"/>
                <a:t>+3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75856" y="3212976"/>
              <a:ext cx="864096" cy="864096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995936" y="4221088"/>
            <a:ext cx="9361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48064" y="3212976"/>
            <a:ext cx="2016224" cy="1008112"/>
          </a:xfrm>
          <a:prstGeom prst="rect">
            <a:avLst/>
          </a:prstGeom>
          <a:noFill/>
          <a:ln w="127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743</TotalTime>
  <Words>122</Words>
  <Application>Microsoft Office PowerPoint</Application>
  <PresentationFormat>Diavoorstelling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Lonneke van Schendel</cp:lastModifiedBy>
  <cp:revision>92</cp:revision>
  <dcterms:created xsi:type="dcterms:W3CDTF">2012-11-27T09:49:35Z</dcterms:created>
  <dcterms:modified xsi:type="dcterms:W3CDTF">2013-01-07T13:48:25Z</dcterms:modified>
</cp:coreProperties>
</file>