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ppt/ink/inkAction6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07T11:19:23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5390">
    <iact:property name="dataType"/>
    <iact:actionData xml:id="d0">
      <inkml:trace xmlns:inkml="http://www.w3.org/2003/InkML" xml:id="stk0" contextRef="#ctx0" brushRef="#br0">6015 1843 0,'0'0'17,"35"0"-16,-35 0 13,0 0-5,35 0 14,-35 0 64,0 0-76,34 0 9,-34 0-13,35 0 20,-35 0-27,0 0 16,35 0 1,-35 0-13,35 0 4,-35 0 0,35 0 0,-35 0-2,0 0 1,34 0 3,1 0 6,0 0-15,-35 0 5,35 0 2,-1 0 9,1 0-17,0 0 16,0 0-15,-1 0 15,1 0-16,0 0 6,0 0 4,0 0 7,-35 0-17,34 0 17,-34 0-17,70 0 2,-70 0 14,35 0-16,-1 0 8,1 35 0,0-35 9,0 0-16,-35 0 4,34 0 5,1 0 6,0 0-16,-35 0 5,70 0 7,-36 0 4,1 0-15,0 0 15,0 0-16,34-35 17,-34 35-17,-35 0 2,35 0 14,-1 0-16,-34 0 7,35-35 2,-35 35 8,35 0-16,0 0 13,-35 0-13,0 0 4,35 0 23,-35 0-28,0 0 11,34 0 11,-34 0-22,35 0 17,-35 0-11,0 0 23,35 0 53,-35 0 7,0 0-78,35 0 6,-35 0-16,34 0 14,-34 0 3,35 0-17,-35 0 5,0 0 2,35 0 0,-35 0 3,35 0 5,-1-35-16,-34 35 6,35 0 3,-35 0-3,0 0 2,35 0 12,0 0-19,-35 0 1,35 0 12,-1 0-12,1 0 13,-35 0-14,0 0 6,35 0 2,-35 0-2,35 0 2,-35 0-2,34 0 2,-34 0-2,35 0 4,0 0 4,0 0-15,-35-34 17,35 34-17,34 0 16,-69 0-16,35 0 17,0 0-17,-1 0 17,-34 0-17,70 0 2,-35 0 14,-35 0-16,34 0 15,1 0-14,-35 0 6,0 0 1,35 0 11,-35 0-19,35 0 4,-35 0 7,0 0 5,35 0 1,-35 0-16,0 0 6,34 0 2,-34 0-3,35 0 5,0 0-2,-35 0 9,0 0 6,35 0 9,-35 0-32,0 0 1,34 0 10,-34 0-8,35 0 4,-35 0 12,35 0-9,-35 0-1,35 0-4,-35 0 6,0 0-5,34 0 2,-34 0 6,0 0 9,35 0 27,-35 0-32,0 0-3,35 0 55,-35 0-59,35 0 78,-35 0-89,0 0 5,35 0 3,-35 0-2,34 0 4,-34 0-6,0 0 55,0 0 70,0-35-118,0 0-4</inkml:trace>
    </iact:actionData>
  </iact:action>
  <iact:action type="add" startTime="9839">
    <iact:property name="dataType"/>
    <iact:actionData xml:id="d1">
      <inkml:trace xmlns:inkml="http://www.w3.org/2003/InkML" xml:id="stk1" contextRef="#ctx0" brushRef="#br0">15960 10881 0,'0'0'13,"34"0"7,1 0-4,-35 0-15,0-35 13,0 35-13,35-34 15,-35 34-16,0-35 17,35 0-17,-35 35 3,34 0 10,1 0 4,0-35-17,-35 35 2,35-34 14,-1 34-15,1-35 13,35 0-13,-35 0 7,34 1 2,-34-1 6,0 35-15,34-35 3,-34 35 7,0 0 5,34-35-15,-69 35 2,35 0 5,-35 0 0,35 0 7,-35 0-14,35 0 7,-1 0 0,1 0 8,-35 0-16,35 0 6,0 0 3,-1 35-2,1-35 3,0 35-4,0-35 5,0 0-5,-1 0 4,-34 0-4,70 35 1,-35-1 1,-1-34 6,36 0-11,-1 35 9,-34-35-10,35 0 15,69 35-16,-35-35 13,0 0-14,-34 35 7,-35-35 2,69 0 8,-69 34-17,0 1 17,-1 0-17,36-35 16,-70 35-15,69-1 15,-34 1-15,35 0 1,-35 34 13,-35-69-14,34 35 13,1 0-13,0 0 7,0-35 2,-1 34 6,1 1-15,35 0 4,-70 0 4,69 0 8,-34-35-17,0 34 6,-35 36 5,35-35-8,-1-35 11,36 34-11,-70 1 12,35 35-13,-1-1 4,1 1 3,35-1 7,-35-34-16,-1 0 15,1 34-14,0 1 15,-35-35-16,69-1 16,-34 71-15,-35-36 15,35 1-16,0-70 5,-35 69 7,0 1 5,34-70-17,-34 34 2,0 1 13,0 0-12,0-35 3,0 35 2,0 0 9,0-1-16,0 71 5,-34-36 2,-1 1-2,0 69 5,-34-105 5,34 36-15,0-35 15,0-1-16,35 1 5,-34 0 7,-36 0 4,35 0-15,35-1 15,-35 1-16,1 0 2,-1 0 14,0-35-16,0 34 6,1 1 4,-36 0 6,-34 0-16,34-1 17,-69 1-17,70 0 16,-1-35-15,0 35 4,1-1 6,-1-34 6,1 35-17,34-35 16,-34 0-15,-1 0 1,0 0 14,36 0-16,-71 0 15,36 0-15,-1 0 16,-69 0-15,70 0 5,-36 0 4,36 0 7,-1 0-17,-34 0 17,34 0-17,-34 0 16,35 0-16,-1 0 3,0 0 12,-34-35-14,35 1 13,-36-1-11,1 35 13,0-35-16,34 35 6,-34-35 4,0 1 6,34-1-15,-69-35 14,69 70-15,-34-34 17,69-1-17,1 0 3,-1 0 10,0 35-10,0-69 11,0 34-11,1 0 12,-1 35-14,0-35 13,0-34-11,1 34 13,-1 35-16,35-35 15,-35 1-15,35-1 16,-35 0-15,0 0 15,35 1-16,-34-1 5,34 35 7,0-35 4,0 0-15,0 1 15,0-1-16,0 0 2,0 35 14,0-35-15,0-34 13,0 34-12,0 0 15,0-34-17,34-1 14,1 35-13,-35 1 15,35-36-15,0 1 15,-35 69-16,35-35 17,-1 0-17,-34 0 16,0 1-15,0-1 15,35 0-16,-35 0 2,35-34 14,-35 34-15,0 35 15,35-35-16,-1 0 15,-34 35-15,35-34 17,-35-1-17,35 0 16,0 35-16,-35-35 6,0 1 5,35 34 6,-1-70-17,-34 35 16,35 35-15,0-34 1,-35-1 4,35 35 4,-35-35 6,34 0-15,1 35 13,-35-34-13,70-1 15,-36 0-15,1 0 4,-35 0 6,35 1 5,35-1-15,-36 0 15,-34 0-16,35 1 3,0-1 12,0 0-14,34 0 13,-69 35-13,35-34 17,0-1-18,-35 35 6,0-35 3,34 35 9,-34 0-17,0 0 3,35 0 58,-35-35 48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07T11:19:23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3654">
    <iact:property name="dataType"/>
    <iact:actionData xml:id="d0">
      <inkml:trace xmlns:inkml="http://www.w3.org/2003/InkML" xml:id="stk0" contextRef="#ctx0" brushRef="#br0">765 5423 0,'35'0'18,"-35"0"-17,34 0 31,-34 0 46,0 0-66,35 0-2,-35 0 0,0 0-2,35 0 8,-35 0-15,35-34 6,-35 34 1,34 0 0,-34 0 2,0 0-2,35 0 1,-35-35 7,35 0-15,0 35 5,34-35 3,-69 35 10,35-34-18,0 34 2,0 0 7,-1 0-4,1 0 4,0 0-2,0 0 2,-35 0-8,34 0 6,-34 0 0,70 0 0,-70 0 0,35-35 0,-1 35 1,1 0 7,35 0-16,-1-70 15,1 70-14,-1 0 6,1 0 2,-35-34-2,34 34 2,-34 0 8,0 0-17,0 0 16,-35 0-15,34 0 2,1 0 10,35 0-10,-36 0 11,-34 0-12,70 0 6,-35 0 0,-1 0 8,1 0-15,0 0 14,35 0-15,-36 0 16,-34 0-15,70 0 4,-1-35 6,-34 35 6,35 0-17,69-35 16,-35 35-15,35 0 15,-139 0-16,70 0 3,-35 0 11,-1 0-12,1 0 14,0 0-15,0 0 13,-35 0-13,0 0 5,34 0 4,36 0 6,-70 0-15,35 0 15,-1 35-15,1-35 4,0 0 6,0 69 5,0-69-15,-1 35 2,1 0 10,-35-35-12,35 35 7,0-1 1,-1-34 8,-34 35-17,35 0 15,-35-35-15,0 0 7,0 35 3,35-1 6,-35-34-15,35 0 15,-35 35-16,0-35 5,34 35 7,-34-35-10,0 35 6,0-1 0,0-34 9,0 35-17,0-35 7,35 35 1,-35 0 10,0-35-18,0 0 6,0 34 21,0-34-27,0 0 1,0 35 14,0-35-14,0 0 5,0 70 3,0-70-2,0 0 1,0 35 0,0-1 4,-35 1 3,35 0-14,0 0 15,-34-35-16,-1 34 16,35 1-15,0-35 2,0 35 10,0-35-4,0 35 17,0-35-20,0 0 2,0 34 11,0-34-19,0 35 15,0 0-14,-35-35 4,35 69 6,0-69-6,0 35 3,-35 0-2,35-35 10,0 35-15,-34-35 13,34 34-12,-35-34 15,35 0-16,0 35 4,-35-35 4,0 0 8,35 35-15,-34-35 12,34 35-14,-35-35 16,0 0-15,35 35 2,-35-35 10,35 34-10,-35-34 11,35 0-12,-34 0 14,34 0-15,-35 35 13,0-35-13,35 0 7,-35 35 0,35-35 0,-34 0 0,-36 35 10,35-35-17,1 34 2,-36 1 9,0 0 4,36-35-15,-36 35 2,-34-1 10,34 1-10,-34 35 11,34-36-12,36 1 14,-1-35-16,0 35 15,0-35-14,1 0 16,-1 35-16,35-35 3,-35 0 6,0 0-4,0 0 5,1 0-6,-1 0 7,0 35-8,0-35 8,1 34-8,-36-34 9,35 0-10,1 35 11,-1-35-12,-35 0 14,70 0-16,-35 0 6,1 0 3,-1 0-2,0 0 3,0 0-4,1 0 4,-1 0-4,0 0 5,-34 0-6,69 0 7,-35 0-7,35 0 6,-35 0-7,0 0 9,35 0-11,0 0 5,-35 0 1,1-35 0,-1 35 2,0 0-4,35 0 3,-35-34-2,1 34 3,-1 0 7,0 0-16,35-35 14,0 35-14,-35 0 16,35 0-17,-34-35 5,34 35 5,-35 0-4,35 0 5,-35 0 6,35-35-17,0 35 4,-35 0 8,35-35-8,0 35 9,-35 0-10,35-34 11,-34 34-11,34 0 12,0 0-14,-35 0 4,35 0 4,0 0-2,-35-35 1,35 35 0,0 0 0,-35 0 13,35-35-21,0 35 3,-34 0 10,34-35-10,-35 1 9,35 34-8,0 0 4,0-35 15,0 35-22,0 0-1,-35-35 6,35 35 2,0-35 9,-35 1-17,35 34 7,0 0 1,0 0 0,0-35 3,0 35-6,-34 0 6,34-35 6,0 35-17,-35-35 2,35 35 14,-35 0-15,35-34 14,0 34-14,0-35 14,0 35-11,-35 0 9,35-35 4,0 35-7,0 0 18,0-35-10,0 35 14,0 0-24,0-35 16,0 35-23,0-34 10,0 34 7,0-35-14,0 35 16,0 0-8,0-35 1,0 35 2,0 0-3,0-35-4,0 35 0,0-34 0,0 34 0,0 0 0,0-35-2,0 0 6,0 35-8,0 0 4,0-35 13,0 35-21,35 0 3,-35-34 9,0 34-8,0-35 4,0 35 4,0 0-4,0 0 0,0-35 4,35 35-10,-35 0 13,0-35-14,0 35 7,0-34 0,35 34 8,-35-35-15,0 35 10,0 0-3,0-35 0,0 35 0,0 0 8,0-35 0,34 35 16,-34 0-32,0-34 2,0-1 12,0 35 1,0 0 0,0 0-3,0-35 13,0 35-24,35 0 15,-35-35-15,0 35 18,0 0-11,0-35 14,0 35-21,35-34 13,0 34-11,-35-35 11,0 35-8,0 0 8,0 0-6,0-35 30,34 35-21,-34 0-8,0 0-1,0 0 0,0-35 68,0 35-54,35 0-14,-35-34 11,0-1-18,0 0 14,0 35-14,0-35 1,0 35 14,0-34-15,0 34 10,35-35 10,-35 35-20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07T11:32:27.9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908">
    <iact:property name="dataType"/>
    <iact:actionData xml:id="d0">
      <inkml:trace xmlns:inkml="http://www.w3.org/2003/InkML" xml:id="stk0" contextRef="#ctx0" brushRef="#br0">765 9108 0,'0'0'20,"0"0"4,0 0-10,0-35-2,0 35 5,0-34-16,0 34 5,0 0 2,0-35 11,35 35-18,-35-35 31,0 35-32,34 0 0,-34 0 33,35 0-32,-35 0-1,0 0 0,35 0 33,-35 0-33,35 0 66,-35 0-66,0 0 1,34 0 31,-34 0-31,0 0-1,35 0 17,-35 0-3,0 0-12,35 0 31,0 0-32,-1 0-1,1 0 0,-35 0 6,0 0 0,35 0 2,-35 0 3,35 0 22,-35 0-33,35 0 0,-1 0 1,-34 0 6,35 0 1,0 0 9,-35 0-16,35 0 5,-35 0 21,34 0-27,-34 0 0,0 0 3,35 0 5,-35 0 14,35 0-22,-35 0 2,35 0 6,-1 0 17,1 0-25,-35 0 1,35 0 5,-35 0 19,35 0-25,-35 0 3,35 0 27,-1-35-30,36 1 0,-1 34 1,-34-35 31,0 0-31,0 35-1,-1 0 0,-34 0 6,35 0 2,-35 0 11,35 0-19,-35 0 5,35 0 23,-35 0-28,0 0 0,35 0 2,-1-35 31,-34 35-32,70-34-1,-35 34 0,-1 0 6,1-35 19,35 35-25,-70 0 0,69 0 33,-34 0-33,0 0 0,34 0 0,-34 0 33,0 0-32,34 0-1,1 0 0,-35 0 35,69 0-35,-69 0 0,-35 0 0,69 0 1,-34 0 29,0 0-30,0 0 0,-35 0 1,34 0 31,1-35-31,-35 35-1,70-35 0,-35 35 33,-1 0-33,36-34 0,-1 34 0,-69 0 3,35 0 5,0 0 14,-35 0-22,35 0 2,-35 0 31,34 0-32,1 0-1,-35 0 3,0 0 54,35 0 45,0-35-83</inkml:trace>
    </iact:actionData>
  </iact:action>
  <iact:action type="add" startTime="4122">
    <iact:property name="dataType"/>
    <iact:actionData xml:id="d1">
      <inkml:trace xmlns:inkml="http://www.w3.org/2003/InkML" xml:id="stk1" contextRef="#ctx0" brushRef="#br0">8588 8830 0,'0'0'158,"35"0"-127,-35 0-30,0 0 33,35 0-26,34 0 0,1 0 8,34 0-15,35 0 6,0 0 1,-34 0 9,68 0-16,-68-35 14,34 1-15,-70 34 5,1 0 7,-1 0 4,-34-35-16,35 35 4,-70 0 9,69 0 4,-34 0-17,0 0 16,0 0-16,-35 0 2,69 0 6,-69 0 0,35 0-2,-35 0 5,35 0-6,-1 0 5,-34 0-4,70 0 2,-35 0 12,-35 0-19,35 0 14,-1 0-15,1 0 17,0 0-17,0 0 16,-1 0-15,-34 0 1,35 0 12,0 0-13,0 0 15,-1 0-16,1-35 16,0 35-15,0 0 15,0 0-16,-1 0 17,-34 0-17,35 0 5,-35 0 7,0-35 122,0 35-76,0 0-42,0-34-8</inkml:trace>
    </iact:actionData>
  </iact:action>
  <iact:action type="add" startTime="6564">
    <iact:property name="dataType"/>
    <iact:actionData xml:id="d2">
      <inkml:trace xmlns:inkml="http://www.w3.org/2003/InkML" xml:id="stk2" contextRef="#ctx0" brushRef="#br0">15021 6362 0,'0'0'86,"34"0"-58,-34 0-28,0 0 12,35 0 62,-35 35-59,0-35-1,0 0-13,0 34 15,35 1-16,-35 0 17,35 0-17,0 0 16,-35-1-15,0-34 3,34 70 8,1-35-8,-35-35 9,0 34-11,0 1 14,35 0-16,-35 0 15,35-1-15,-35 1 17,0 0-17,34 0 16,-34-35-15,0 34 15,0 1-16,0-35 6,0 35 2,0-35 0,0 35 4,0 0-10,35-35 13,-35 34-14,0 1 14,0 0-13,0-35 5,0 69 1,0-34 0,0-35 1,35 35 7,-35 34-16,35-34 16,-35 35-15,0-36 15,0-34-16,0 35 17,0 35-17,0-70 3,0 34 10,0 1 4,0 0-17,0-35 2,0 35 14,0 0-16,35-1 15,-35-34-14,0 35 7,0-35 0,0 35 10,0 0-17,0-1 2,0 1 8,0 0-6,34 0 7,-34-1-8,0 1 8,0-35-8,0 35 4,0 0 0,35-1 7,-35 1-14,0 0 7,0 0 17,0-35-25,0 0 0,0 34 5,0 1 5,0 0 6,0 0-15,0 0 4,0-35 6,0 34-6,0 1 7,-35 0-8,35 0 8,0-1 5,-34 1-17,34 0 17,0 0-17,0-1 2,-35 1 14,35-35-16,0 35 6,-35 34 3,35-69-2,0 35 1,0 0 12,0 0-19,0 0 13,0-1-14,0 1 17,0-35-17,0 35 17,0 0-17,0-35 2,0 34 13,0 1-14,0 0 14,0-35-15,0 0 8,0 35 17,0-35-18,0 0 1,0 34 0,0 36 2,0-70-4,0 35 5,0-1 6,0 1-17,0 0 2,0 0 14,0-35-16,0 0 8,-35 34 1,35 1 7,0 0-15,0 0 15,0 0-16,0-1 16,0 1-15,0-35 16,0 70-17,0-70 16,0 34-16,0 1 2,0-35 12,0 35-12,0 0 13,0-1-13,0 1 13,0 0-15,-35 0 15,35-1-14,0 1 16,-34 0-16,34 0 14,0 0-15,0-1 16,-35 36-16,35-35 17,0-1-17,-35-34 16,35 35-15,0 35 15,0-70-16,0 34 6,0 1 7,0 0-13,0 0 15,0-1-13,0 1 5,0-35 2,0 35 6,0 0-15,0-1 16,0 1-15,0 0 15,0 0-16,0-35 5,0 69 7,0-34 4,0-35-15,0 35 15,0 0-16,0-1 17,0 1-17,0 0 0,0 0 16,0-1-15,0 1 15,0 0-16,0 0 18,0-1-17,0-34 3,0 35 6,0 35 7,0-70-17,0 34 17,0 1-17,0 0 16,0-35-15,0 70 0,0-36 15,0-34-15,0 35 6,0 0 1,0 0 9,0-1-17,0 1 16,0 0-15,0-35 5,0 69 4,0 1 6,-35-1-15,1 36 4,-1-36 6,0 1 6,0 34-17,35-34 18,-35-36-18,35 1 1,0 35 13,0-70-13,0 34 16,0 1-17,-34 0 15,34 0-14,0-1 15,0 1-16,0 0 17,0 35-17,0-1 16,0-34-15,0 0 15,0 34-16,0-34 17,0 0-17,0-1 2,0 1 14,0 35-16,0-70 8,0 69 0,0 1 9,0-36-16,34 1 15,-34 0-16,0 0 15,35 0-15,-35 34 17,0-34-17,0-35 4,0 35 8,35 34 5,-35-34-17,0 0 17,0 34-17,35 1 2,0-1 14,-35 1-16,34 34 15,-34-104-15,0 70 17,0-36-17,0 1 16,0 0-15,35 0 15,-35-35-16,0 34 5,0 1 7,0 0 4,35 0-15,-35-1 15,0 1-16,0 0 17,35 0-17,-35-1 1,34 1 14,-34 35-14,35-1 15,-35-34-16,0 35 17,0-1-17,0-34 16,0 34-15,0-69 4,0 35 6,35 35 6,-35-70-17,0 34 16,0-34-15,35 0 1,-35 35 13,0 0-14,0 0 15,0 34-15,0-34 14,0 104-15,0 0 16,-35 0-15,35-35 15,0 36-16,-35-1 16,35 0-15,0 0 15,0 0-16,0 0 17,0-70-17,0-34 2,0 35 6,0-36 0,35-34 9,-35 35-17,0 0 15,0 0-15,0-1 16,0 1-15,0 0 15,0 0-16,0-35 7,0 34 2,0-34-4,0 35 3,0-35 0,0 0 0,35 35 48,-35-35-52,0 0 4,35 35 12,-35-35-10,0 34-2,0-34 0,0 70 0,0-70 0,0 35 0,0-35 0,0 0 46,-35-105-32,35 1-22,0 0 2</inkml:trace>
    </iact:actionData>
  </iact:action>
  <iact:action type="add" startTime="10572">
    <iact:property name="dataType"/>
    <iact:actionData xml:id="d3">
      <inkml:trace xmlns:inkml="http://www.w3.org/2003/InkML" xml:id="stk3" contextRef="#ctx0" brushRef="#br0">15577 7857 0,'35'0'38,"-35"0"2,0 0 0,35 0-32,-35 0 12,0 0-12,34 0 10,-34 0-10,0 0 0,35 0 9,-35 0-6,35 0 10,-35 0-20,35 0 15,-35 0-16,0 0 6,34 0 2,-34-35 12,35 35-19,-35 0 0,0 0 7,70 0 16,-70 0-24,35 0 1,-1 0 13,-34 0-13,35 0 15,0 0-16,0 0 17,-35 0-17,0 0 7,34 0 2,1 0 8,-35 0-17,35 0 17,0 0-17,-1 35 7,1-35 2,0 0 8,0 0-17,0 0 17,-35 0-17,34 0 16,-34 35-15,35-35 15,0 0-16,-35 0 4,69 34 9,-34-34-11,-35 0 5,35 0 1,-35 0 4,0 0 0,35 0-2,-35 35 5,34-35-14,1 0 15,-35 35-16,35 0 17,-35-1-16,35-34 15,-35 35-15,0-35 0,35 0 14,-35 35-14,34-35 14,1 35-13,-35-1 14,0 1-16,35-35 15,0 35-14,-35 0 15,0-1-16,34 1 16,1 0-15,-35 0 15,35-1-16,0 1 17,-35 0-17,0 0 16,35 0-15,-35-1 16,34-34-16,-34 35-1,35 0 15,-35 0-13,0-1 14,0-34-15,35 35 13,-35 0-14,0 0 17,0-1-17,0-34 5,0 35 6,0 0 6,0-35-17,0 35 17,-35-1-17,35-34 3,0 0 5,-35 35 15,35-35-22,0 0-1,-34 0 12,34 35 8,0-35-19,-35 0 0,0 35 14,0 0-14,0-1 7,1 1 17,-1-35-25,35 35 1,0-35 5,-35 0 2,0 0 9,35 35-17,-34-35 16,34 0-15,-35 34 5,0-34 4,0 0-6,0 0 9,1 0 3,34 0-15,-35 0 1,0 0 13,0 0-14,1 0 13,-1 0-11,0 0 13,-34 0-16,34 0 15,-35 0-15,35 0 17,-34 0-17,34 0 5,0 0 7,1 0 4,-1 0-16,-35-34 17,36 34-17,-1-35 16,0 35-15,-35 0 1,36-35 13,-1 35-14,0 0 14,35 0-14,-69 0 16,69 0-16,-35-35 13,0 35-14,35 0 6,-35 0 2,35 0 0,-69-34 0,34 34 13,35-35-21,0 35 3,-35 0 11,0-35-12,35 35 6,-34-35 16,-1 35-24,0-35 0,0 1 15,1-1-15,34 0 16,-35 0-15,0 35 5,35 0 4,-35-34 7,0-36-17,35 70 5,0-35 6,-34 35 6,34-34-17,-35-1 17,0 35-17,35-35 2,-35 35 14,35-35-16,-34 1 15,-1-1-15,35 0 17,-70 0-17,70 0 16,-34 1-15,-1-1 15,35 35-16,-35-35 6,35-34 5,-35 69 5,0-35-15,35 35 1,0-35 6,0 35 0,0 0 0,0 0-1,0-35 10,0 35-1,0 0-4,0-34 4,0 34-6,0-35 2,0 35-4,0 0-1,0-35 2,0 0 2,35 35-6,-35 0 5,35-34-4,-35-1 5,0 35-6,35 0 7,-35 0 5,0 0-12,35 0 3,-35 0 0,34 0 4,1 0 4,0 0-16,0 0 17,-35 0-17,69 0 16,-69 0-15,35 0 15,-35 0-16,35 0 2,-1 0 14,-34 0-15,70 0 13,-35 0-14,-35 0 7,69 0 0,-34 0 14,0 35-21,0-35 15,-35 0-15,0 0 5,34 0 125,-34 0-86,0 0-26,0 0-10,35 0 0,-35 0-1,0 0 1,0-35 16,35 35-24,-35 0 2,0 0 5,0-35 1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07T11:32:27.9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224">
    <iact:property name="dataType"/>
    <iact:actionData xml:id="d0">
      <inkml:trace xmlns:inkml="http://www.w3.org/2003/InkML" xml:id="stk0" contextRef="#ctx0" brushRef="#br0">2955 5910 0,'0'35'167,"35"-35"-156,-35 0 107,0 35-105,-35-35-6,1 34 11,34-34-17,-35 0 3,0 35 7,0-35 5,0 35-14,1 0 1,-1-1 8,0 1 6,35-35-15,-35 35 1,-34 0 9,69-35 4,-35 34-15,0 1 3,0-35 7,35 0-9,0 0 4,-34 0 2,-1 35 0,0-35 3,35 0 5,-35 0-15,35 0 4,-69 35 2,69-35 1,-35 0 4,35 34-8,-35-34 9,35 0-12,-34 0 15,-1 0-15,35 0 14,-35 0-13,0 35 12,0 0-12,1-35 4,34 0 3,-70 35-2,35-35 4,1 35 5,34-35-15,-35 0 4,0 34 6,0-34 5,1 0-14,-1 0 1,0 35 9,0-35-11,0 0 15,1 0-14,34 0 12,-35 0-13,0 0 14,0 0-14,1 0 14,-1 0-13,0 0 14,0 0-15,1 0 3,-1 0 8,0 0 4,0-35-14,0 35 2,-34 0 8,34 0 4,0 0-15,35-34-1,-34 34 9,34 0 0,-35 0-3,35 0 5,0 0-6,-35 0 4,35 0-4,0 0 3,-35 0 12,35-35-19,0 35 3,0 0 11,0 0-7,0 0 0,-34 0 0,34-35 15,0 0-22,0 35-1,0 0 9,-35-35-4,35 35 3,0 0 0,-35-34 0,35 34 4,-35 0 4,35-35-14,0 0 2,0 35 7,0-35-8,-35 35 11,35 0 1,0-34-13,0 34 1,-34-35 10,34 35-12,0-35 5,0 35 3,0-35 7,0 35-14,-35 0 3,0-34 5,35 34 7,0 0-16,0-35 7,0 35-1,0-35-2,0 0 8,-35 35 2,35-34-13,0 34-2,0-35 15,0 0-13,0 35 5,0-69 2,0 69 7,0-35-14,0 0 4,0 35 3,0-35 7,0 0-14,0 35 4,0-34 0,0 34 2,0 0-2,0-35 2,0 35 7,0 0-10,0-35 3,0 35 0,0-35 0,0 1 0,0 34 5,0-35-10,0 0 10,0 0 3,0 1-14,0-1 2,35 0 7,-35 0-10,0 35 6,0-34 1,35-1 0,-35 35 2,0-35 6,0 0-15,35 1 6,-35-1 3,34 35 5,-34-35-13,0 0 1,0 35 10,35-35 3,-35 35-15,0 0 7,0-34-4,0 34 4,35 0 4,-35-35 5,35 35-16,-35-35 5,0 35 3,35 0 8,-35 0-15,0-35 5,34 35 1,-34 0 8,0-34-14,35 34 2,0-35 7,0 35 5,-1-35-14,-34 0-2,35 1 9,0 34-1,0 0 7,-1 0-13,1-35 4,-35 35 4,35-35-4,0 35 4,34-35 6,-69 1-15,35 34 4,0-35 6,0 0 5,-1 35-14,1 0 2,0 0 8,0-35 4,-1 35-15,-34 0 3,0 0 4,35 0 0,-35 0 7,35 0-8,-35 0 5,35 0-4,0 0 0,-35 0 4,69 0-8,-69 0 10,35 0 1,0 0-13,-1 0 1,1 0 10,-35 0 3,35 0-15,0 0-1,-1 0 6,1 0 5,0 0 4,0 35-14,0-35 6,-1 0 2,1 35 7,0-35-14,0 0 1,-35 0 9,34 0-8,-34 0 9,35 0-2,-35 35 4,35-35-7,-35 0 9,0 0-15,35 0 11,-1 34-10,-34-34 12,35 0-14,0 0 14,-35 35-14,35-35 15,0 0-15,-35 35 14,34-35-13,1 0 4,-35 35 4,0-35 5,35 34-13,0-34 2,-35 0 8,34 0-9,-34 0 10,35 35-10,0-35 11,-35 0 2,35 35-15,0-35 3,-35 35 9,34-1-12,1 1 13,0 0-12,0-35 4,-1 35 4,1-1 6,0 1-15,0 0 3,-1 0 7,-34-35-6,35 0 3,-35 35 13,35-35-5,-35 0 5,0 0-9,0 34-4,0-34 4,0 0-4,0 0 0,0 35 0,0-35 0,0 35 0,0 0 1,0-35 6,0 0-14,0 34 5,0-34 4,0 0-5,0 35 3,0-35 0,0 35 8,0-35-4,0 35 5,0-35-15,0 0 3,0 34 3,0-34 0,0 0 0,0 35-2,0-35 8,0 0-12,0 35 10,0-35 0,0 0-4,0 35 1,0-35 2,0 0-3,0 34 0,0-34 20,0 0 22,0 0-38,0 0-4,0 35 0,0-35 0,0 35 0,-35-35 1,35 35 7,0-35 0,-35 0-15,35 0 4,0 34 6,-34-34 5,34 0-15,0 35 2,0-35 5,-35 0 0,35 35 7,0-35-14,-35 0 14,35 0 1,0 35-15,0-35-1,-35 0 10,35 35-2,0-35 7,-34 0-14,34 34 14,0 1-13,0-35 13,-35 0-14,35 35 14,0-35-14,0 35 6,0-35 1,0 0 8,-35 0-10,35 34 7,0-34 3,0 0-15,0 35 14,0-35-12,0 0 95,-35 0-86,35 0 9,-34 0-20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07T11:29:10.7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5460">
    <iact:property name="dataType"/>
    <iact:actionData xml:id="d0">
      <inkml:trace xmlns:inkml="http://www.w3.org/2003/InkML" xml:id="stk0" contextRef="#ctx0" brushRef="#br0">20410 11959 0,'0'0'9,"0"0"-3,35 0 7,-35-35 2,0 35-11,0 0 4,35 0 15,-35 0-23,34 0 8,-34 0 0,0 0 3,35 0 12,-35 0-17,0 0 1,35 0 13,0 0-19,0 0 14,-1-35-15,-34 35 5,35 0 6,-35-35 6,35 35-17,0 0 2,34-34 14,1-1-15,-1 0 14,36 0-15,-36 1 16,-34-1-16,34 0 17,-34 35-17,0-35 16,0 35-15,-35-34 15,69 34-16,-34-35 17,0 35-17,69-35 17,35 0-16,0-34 0,0 34 14,0 35-14,-34-35 14,-70 35-15,34-34 8,-34 34 2,0 0-4,-35 0 3,34 0 8,36-35-17,0 35 16,-1-35-15,35 35 15,1-35-16,-36 35 4,1-35 9,-1 35 3,-69 0-15,70 0 0,-35 0 15,-1 0-15,36 0 14,34 0-15,-34 0 17,104 0-16,-70 0 14,35 35-15,0-35 17,-35 70-17,-34-70 16,-35 0-15,-1 0 15,1 35-16,0-1 17,0 1-17,0 0 16,69 0-15,-35-1 0,36 1 15,-36 0-16,-34 0 6,0-1 4,0 1 6,-1-35-15,-34 0 4,35 35 6,-35-35-5,35 35 1,0-1 14,-35-34-20,69 35 14,-69 0-15,35 0 18,0-35-18,-35 34 1,35 1 14,34 0-15,-34 35 17,-35-70-17,35 34 6,-1 1 4,1-35 6,0 35-15,0 0 15,-1-1-16,-34 1 17,35 0-17,0 0 5,35-1 6,-36 36-9,-34-70 14,35 35-15,-35-1 6,35 1 1,-35 0 10,0 0-18,35 0 15,-35-1-15,0 1 7,0-35 3,0 70 6,0-36-15,0 1 15,0-35-16,0 35 17,0 0-17,-35-1 16,35 1-16,-35 0 2,35 0 14,0-35-15,0 34 14,0 1-15,-35 0 18,35 0-18,-34-1 6,-1-34 3,0 70 8,0-35-17,0 0 16,1-1-16,-36 1 4,70 0 9,-35 0 4,1-1-17,-1-34 16,35 35-16,-70 0 2,36 34 14,-1-69-14,35 35 12,-35 0-14,-35 0 18,1-1-18,34 36 15,0-70-15,-34 35 17,34-1-17,0 1 4,35-35 8,-34 35 5,-1-35-17,0 35 17,0-35-17,-34 0 16,34 0-16,-69 35 3,-1-35 12,-69 0-14,1 0 4,33 0 5,1 0-4,70 0 4,-105 0 7,70 0-17,-1 0 16,-34 0-15,0 0 15,0 0-15,-35 0 15,0 0-16,35 0 17,-69 34-17,69-34 0,0 0 18,-1 0-18,1 0 6,0 0 3,35-34-2,-35 34 3,35-35 6,-35 0-16,34 0 17,-69 0-17,70 35 16,-35-69-15,35 69 15,-35-35-15,-1-34 0,36 34 15,0 35-15,0-35 6,-1 35 18,1 0-24,69-35-1,0 35 15,1 0-15,34 0 11,0-34 11,0 34-22,-35-35 3,0 0 4,35 0 1,-35 35 7,1-34-14,-1-1 15,35 0-15,-35 0 15,0 1-16,35-1 18,0 35-17,0 0 2,-35-35 4,35 35 1,0-35 6,0 0 3,0 35-16,-34-34-1,34 34 6,0-35 3,0 0-2,0 35 2,0-35 8,0 35-17,0-34 6,0 34 4,0 0 4,0-35 7,0 35-21,0-35 15,0 35-15,0 0 2,0-35 6,0 35 0,34-34 9,36-1-16,-70 0 13,35 0-13,0 35 15,-35-34-16,34-1 16,-34 35-15,35-35 15,0 0-16,0 1 6,-1-1 5,1 0-8,0 0 10,0 0 4,-1 1-17,1 34 2,-35-35 14,0 0-15,35 35 14,0 0-15,-35 0 8,35 0 1,-35-35 8,34 35-17,-34 0 5,35-34 5,0 34-5,-35 0 7,35 0-7,-1-35 7,1 0-9,0 35 10,0 0 4,-35 0-17,69 0 2,-34-35 14,-35 35-15,35 0 6,0 0 1,-1 0 9,1 0-16,-35 0 83,0-34-52,35 34 1,-35 0-12,0 0-5,35-35-2,-35 0-12,0 35 12,0-35 3,0 1 0,0 34-17,0 0 3,0-35 10,0 0-10</inkml:trace>
    </iact:actionData>
  </iact:action>
</iact:actions>
</file>

<file path=ppt/ink/inkAction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2-07T11:29:10.7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2482">
    <iact:property name="dataType"/>
    <iact:actionData xml:id="d0">
      <inkml:trace xmlns:inkml="http://www.w3.org/2003/InkML" xml:id="stk0" contextRef="#ctx0" brushRef="#br0">24826 8934 0,'0'0'146,"0"0"-138,0 0 0,35 0 9,34 0-16,1 0 13,69 0-14,-104 0 17,69 0-17,0 35 5,-104-35 6,35 0 6,0 0-17,34 35 17,-34-35-17,35 0 5,-35 0 6,69 0-8,0 0 11,35 0-12,0 0 14,-34 0-16,-1-35 6,-34 35 3,-36 0-2,-34 0 3,35 0-4,0 0 4,0-35 7,34 35-17,35 0 5,36 0 6,-36-34 6,70-1-17,-35 35 17,-70 0-17,-69 0 2,35 0 14,0 0-16,-35 0 7,35 0 1,-35 0 10,34 0-17,1 0 13,0 0-13,34 0 15,1 0-16,-35 0 6,69 0 5,-34 0 5,-1 0-15,-34 0 1,104 0 12,-35 0-12,1 0 14,34 0-15,-70 0 13,-34-35-13,35 35 7,-36 0 0,1-35 9,-35 35-17,35 0 16,-35 0 199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BAA91-34B8-4874-A167-C9B2DBA5A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A5D80A-0D47-47F4-B3FB-918B2D9AF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298D3C-7F43-439F-9E2B-5717E1F1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65F-0D33-4335-9AF1-68BD19AE3784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0D80B7-0D53-460F-A1E2-A25BFFFB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1A5CA6-5475-4B22-8BBB-445E8EF0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CF83-9FED-4D81-BDC8-3121D8D8E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84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F4DD3-E6D0-44A4-AE1C-AEAE043C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72E7CA-0037-44D2-A815-715904727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48A724-7CE2-4856-BCCD-ADA27E02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65F-0D33-4335-9AF1-68BD19AE3784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E88B05-06A5-4F51-9B28-900A515B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A4E6F7-1F35-488B-B781-41D5224B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CF83-9FED-4D81-BDC8-3121D8D8E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80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A9D0082-0370-4486-9B83-5278C434F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FC5AFA-D625-4750-90CA-45792E0F1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7D7B25-A5E1-47FA-927A-AA073D7F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65F-0D33-4335-9AF1-68BD19AE3784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05713E-971B-4D29-9326-B68DAE76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80BC56-36ED-40C8-A731-8782D87B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CF83-9FED-4D81-BDC8-3121D8D8E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5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A97A9-7FD0-4FBF-A0FE-6AAF2173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42FEA2-2655-45D7-9780-71ABD9DDF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AD82A4-6BDC-49B5-954B-0FA193B2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65F-0D33-4335-9AF1-68BD19AE3784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9E69ED-6F59-42F7-BABA-CAF180AE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66A15D-7ED9-4914-BD34-58BC53A9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CF83-9FED-4D81-BDC8-3121D8D8E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72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8DBB8-319B-4788-BD24-79C541D3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7B3C01-F25C-4BD5-94D4-A04AE2E8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16956-CA33-418D-8787-ED45F68B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65F-0D33-4335-9AF1-68BD19AE3784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E1A6A0-6329-46BF-BC10-45279492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3A2183-A201-4597-B440-5E7EFED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CF83-9FED-4D81-BDC8-3121D8D8E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01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E2160-9163-491B-8C16-C0CD89C5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BB2C8D-94A4-4FF0-8C81-37867A456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C60182-CEFE-4640-85A4-3FFA561D9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8DBBFE-5811-4EC0-9D19-90A16504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65F-0D33-4335-9AF1-68BD19AE3784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A0802A-7A26-489B-BC74-689535EB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BD076C-E759-47C0-8B17-EDCAE196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CF83-9FED-4D81-BDC8-3121D8D8E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65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52A3E-F089-4FC1-9903-EF29357A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63C526-B681-4F6D-8A27-BCF17E77B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C85CDF-1A61-4A34-BD14-A15CEC32C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D0EB250-C88B-4F0C-B811-68B0BFFE3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31DAD06-CE22-4693-B9CE-EF03BBA64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8599ED-B7AF-415F-BB39-5BE0D8B2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65F-0D33-4335-9AF1-68BD19AE3784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256D98F-5021-4C96-BCD3-95E6AF06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FD78D26-1372-4FAE-90CC-6C864AA7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CF83-9FED-4D81-BDC8-3121D8D8E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9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AC7F4-DC90-47CE-9B12-200CB31EE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5CD48C-CF80-4E61-84E2-1BA62431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65F-0D33-4335-9AF1-68BD19AE3784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C476D4-AC8C-4FE3-8494-C284243A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99B648F-31C6-4F77-9C52-968C8464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CF83-9FED-4D81-BDC8-3121D8D8E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98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F35758-EA15-4345-85A0-8B3F81E0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65F-0D33-4335-9AF1-68BD19AE3784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B41794B-F1C1-4697-91B6-413F7EF0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746588-5D4E-4290-A144-7788A85D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CF83-9FED-4D81-BDC8-3121D8D8E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33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6E01E-A6CC-426C-8086-D8C5C012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393C3-E9F5-4805-982A-5CFADC43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82893C-B3B0-45BE-AA53-B320D4847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44E261-4D6E-4370-8B71-5DEC4FEF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65F-0D33-4335-9AF1-68BD19AE3784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D2DBA1-00A3-4EC2-AA13-7B840833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AD2D86-F2E8-4472-868E-882E65E3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CF83-9FED-4D81-BDC8-3121D8D8E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21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4977E-CF45-474D-B6F9-68D0C4E4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17A827E-3832-4A32-AC2F-5082BF755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599097-0D16-4480-BF79-3B4BADEA3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84CCEF-27F0-432C-A424-6CF26D04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265F-0D33-4335-9AF1-68BD19AE3784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89F7A6-FEAB-4D11-A25F-B72727E8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F77AB9-0021-4A6C-AD8C-1DAFC43F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CF83-9FED-4D81-BDC8-3121D8D8E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99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678B194-1C30-45D6-AF6D-D5B04E13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A98A92-67BF-4D24-A6F4-55D0395F6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8117EA-DFC0-4448-AAEA-1B16D46BA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265F-0D33-4335-9AF1-68BD19AE3784}" type="datetimeFigureOut">
              <a:rPr lang="nl-NL" smtClean="0"/>
              <a:t>7-12-2020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B91482-49EE-4543-BC3A-CFF30C722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2ECDA1-21FB-4F21-973D-12178C7A0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CF83-9FED-4D81-BDC8-3121D8D8E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41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11/relationships/inkAction" Target="../ink/inkAction1.xml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microsoft.com/office/2011/relationships/inkAction" Target="../ink/inkAction2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microsoft.com/office/2011/relationships/inkAction" Target="../ink/inkAction3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microsoft.com/office/2011/relationships/inkAction" Target="../ink/inkAction4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microsoft.com/office/2011/relationships/inkAction" Target="../ink/inkAction5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microsoft.com/office/2011/relationships/inkAction" Target="../ink/inkAction6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E2F33A3-3589-4900-A86A-36B1DECA9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07"/>
            <a:ext cx="12192000" cy="6651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9821BA04-AD35-4C3C-8FE0-3EE7DF8CDAA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165400" y="600840"/>
              <a:ext cx="4894560" cy="4367880"/>
            </p14:xfrm>
          </p:contentPart>
        </mc:Choice>
        <mc:Fallback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9821BA04-AD35-4C3C-8FE0-3EE7DF8CDA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9560" y="537480"/>
                <a:ext cx="4925880" cy="4494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0240334-477C-4E54-87F7-744742561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38"/>
    </mc:Choice>
    <mc:Fallback>
      <p:transition spd="slow" advTm="13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99D4390C-C4B3-402F-86AF-AD3728352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07"/>
            <a:ext cx="12192000" cy="6651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6F33355A-BA49-4D43-A0BA-3F7200620CF1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50200" y="1814760"/>
              <a:ext cx="1252080" cy="788760"/>
            </p14:xfrm>
          </p:contentPart>
        </mc:Choice>
        <mc:Fallback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6F33355A-BA49-4D43-A0BA-3F7200620C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360" y="1751400"/>
                <a:ext cx="1283400" cy="9154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CA084BD-0B32-4FB2-8426-4589E80FB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0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9"/>
    </mc:Choice>
    <mc:Fallback>
      <p:transition spd="slow" advTm="9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08FDED1-8E02-4FCD-82A0-2E6C32C9D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07"/>
            <a:ext cx="12192000" cy="6651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DCB434E2-FD3B-45E5-BDC2-1C49CCF8293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75400" y="2290320"/>
              <a:ext cx="5946120" cy="4230360"/>
            </p14:xfrm>
          </p:contentPart>
        </mc:Choice>
        <mc:Fallback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DCB434E2-FD3B-45E5-BDC2-1C49CCF829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560" y="2226960"/>
                <a:ext cx="5977440" cy="435708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1D4A2B3-5B4D-4F38-950E-A8F98B36B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94"/>
    </mc:Choice>
    <mc:Fallback>
      <p:transition spd="slow" advTm="14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afbeelding, verschillend&#10;&#10;Automatisch gegenereerde beschrijving">
            <a:extLst>
              <a:ext uri="{FF2B5EF4-FFF2-40B4-BE49-F238E27FC236}">
                <a16:creationId xmlns:a16="http://schemas.microsoft.com/office/drawing/2014/main" id="{59D8FFE3-9062-4B60-863E-6BDC7924E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07"/>
            <a:ext cx="12192000" cy="6651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E13876CE-3D8E-44A0-8D9A-D1ECFEA316B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87560" y="1589400"/>
              <a:ext cx="1001880" cy="80136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E13876CE-3D8E-44A0-8D9A-D1ECFEA316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720" y="1526040"/>
                <a:ext cx="1033200" cy="9280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6B7DE08-6385-4C89-B9F0-5EFDABDBA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8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5"/>
    </mc:Choice>
    <mc:Fallback>
      <p:transition spd="slow" advTm="5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B4386F8-35EB-427E-9211-6E80DA8C0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07"/>
            <a:ext cx="12192000" cy="6651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71045106-54E7-420F-87EB-8F804FB8235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884640" y="4004640"/>
              <a:ext cx="2403720" cy="106416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71045106-54E7-420F-87EB-8F804FB823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8800" y="3941280"/>
                <a:ext cx="2435040" cy="11908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59161CD-1C20-465C-8608-27D724D9A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0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88"/>
    </mc:Choice>
    <mc:Fallback>
      <p:transition spd="slow" advTm="10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A858645D-6FD4-4396-BBB4-A8285F0FC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07"/>
            <a:ext cx="12192000" cy="66517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A8BBB549-AB8C-411C-94E7-DFF046DF4AF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937360" y="3166200"/>
              <a:ext cx="1427400" cy="7560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A8BBB549-AB8C-411C-94E7-DFF046DF4A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21520" y="3102840"/>
                <a:ext cx="1458720" cy="2023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866E029-85D8-4072-BE50-CDA82AD0A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1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60"/>
    </mc:Choice>
    <mc:Fallback>
      <p:transition spd="slow" advTm="12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Office PowerPoint</Application>
  <PresentationFormat>Breedbeeld</PresentationFormat>
  <Paragraphs>0</Paragraphs>
  <Slides>6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Douwe Schuringa</dc:creator>
  <cp:lastModifiedBy>Douwe Schuringa</cp:lastModifiedBy>
  <cp:revision>10</cp:revision>
  <dcterms:created xsi:type="dcterms:W3CDTF">2020-12-02T13:09:23Z</dcterms:created>
  <dcterms:modified xsi:type="dcterms:W3CDTF">2020-12-07T11:35:05Z</dcterms:modified>
</cp:coreProperties>
</file>