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18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2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39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39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32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35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4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10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56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69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9EA1-510A-524C-9E1A-3ACF26EDABE1}" type="datetimeFigureOut">
              <a:rPr lang="nl-NL" smtClean="0"/>
              <a:t>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B09E2-1046-804C-B894-8E0F71A68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8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Desktop\MM Op maat 2017_02\Zaakvakken\pp-in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nl-NL" sz="6000" dirty="0" smtClean="0"/>
              <a:t>Huizen in Amsterdam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6673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:\Desktop\MM Op maat 2017_02\Zaakvakken\pp-gev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4721225" y="136525"/>
            <a:ext cx="3467100" cy="20828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voorkant van de huizen noem je de gevel. Amsterdamse grachtenhuizen hebben bijzondere gevels.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47625"/>
            <a:ext cx="9144000" cy="6858000"/>
          </a:xfrm>
          <a:prstGeom prst="rect">
            <a:avLst/>
          </a:prstGeom>
        </p:spPr>
      </p:pic>
      <p:sp>
        <p:nvSpPr>
          <p:cNvPr id="4" name="Wolkvormige toelichting 3"/>
          <p:cNvSpPr/>
          <p:nvPr/>
        </p:nvSpPr>
        <p:spPr>
          <a:xfrm>
            <a:off x="2578100" y="4381500"/>
            <a:ext cx="2552700" cy="20955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Teken met één lijn alleen de vorm van de gevels na.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70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esktop\MM Op maat 2017_02\Zaakvakken\pp-scheef-hu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4292600" y="1384300"/>
            <a:ext cx="2514600" cy="2044700"/>
          </a:xfrm>
          <a:prstGeom prst="wedgeEllipseCallout">
            <a:avLst>
              <a:gd name="adj1" fmla="val -68560"/>
              <a:gd name="adj2" fmla="val 387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Sommige huizen in Amsterdam zijn zo oud, dat ze een beetje scheef staan.</a:t>
            </a:r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5445125" y="4143375"/>
            <a:ext cx="3467100" cy="19812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Zou het huis van binnen ook scheef zijn? Waar moet je dan rekening mee houden?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2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Desktop\MM Op maat 2017_02\Zaakvakken\pp-verschillende-hui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1181100" y="66675"/>
            <a:ext cx="2235200" cy="1485900"/>
          </a:xfrm>
          <a:prstGeom prst="wedgeEllipseCallout">
            <a:avLst>
              <a:gd name="adj1" fmla="val 35417"/>
              <a:gd name="adj2" fmla="val 586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Allemaal anders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3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esktop\MM Op maat 2017_02\Zaakvakken\pp-modern-vs-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5295900" y="508000"/>
            <a:ext cx="3632200" cy="17653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oude huizen van Amsterdam staan tussen de nieuwe huizen. </a:t>
            </a:r>
          </a:p>
          <a:p>
            <a:pPr algn="ctr"/>
            <a:r>
              <a:rPr lang="nl-NL" dirty="0" smtClean="0"/>
              <a:t>Leuk of niet?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63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toelichting 4"/>
          <p:cNvSpPr/>
          <p:nvPr/>
        </p:nvSpPr>
        <p:spPr>
          <a:xfrm>
            <a:off x="4305300" y="1143000"/>
            <a:ext cx="3746500" cy="27051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/>
              <a:t>Een Amsterdams grachtenhuis natekenen lijkt niet moeilijk. Maar is dat wel zo?</a:t>
            </a:r>
          </a:p>
          <a:p>
            <a:endParaRPr lang="nl-NL" dirty="0" smtClean="0"/>
          </a:p>
          <a:p>
            <a:r>
              <a:rPr lang="nl-NL" dirty="0" smtClean="0"/>
              <a:t>Waar moet je op letten?</a:t>
            </a:r>
          </a:p>
        </p:txBody>
      </p:sp>
      <p:pic>
        <p:nvPicPr>
          <p:cNvPr id="6146" name="Picture 2" descr="H:\Desktop\MM Op maat 2017_02\Zaakvakken\pp-cartoon-herenhu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75" y="209550"/>
            <a:ext cx="2230000" cy="64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101</Words>
  <Application>Microsoft Office PowerPoint</Application>
  <PresentationFormat>Diavoorstelling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Huizen in Amsterdam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Schrijfsels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Huizen in Amsterdam</dc:title>
  <dc:creator>Liesbeth Rosendaal</dc:creator>
  <cp:lastModifiedBy>Esther Hoppenbrouwers</cp:lastModifiedBy>
  <cp:revision>12</cp:revision>
  <dcterms:created xsi:type="dcterms:W3CDTF">2016-11-30T09:40:17Z</dcterms:created>
  <dcterms:modified xsi:type="dcterms:W3CDTF">2017-02-04T16:44:38Z</dcterms:modified>
</cp:coreProperties>
</file>